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2" r:id="rId2"/>
    <p:sldMasterId id="2147483714" r:id="rId3"/>
  </p:sldMasterIdLst>
  <p:notesMasterIdLst>
    <p:notesMasterId r:id="rId16"/>
  </p:notesMasterIdLst>
  <p:handoutMasterIdLst>
    <p:handoutMasterId r:id="rId17"/>
  </p:handoutMasterIdLst>
  <p:sldIdLst>
    <p:sldId id="504" r:id="rId4"/>
    <p:sldId id="505" r:id="rId5"/>
    <p:sldId id="506" r:id="rId6"/>
    <p:sldId id="507" r:id="rId7"/>
    <p:sldId id="508" r:id="rId8"/>
    <p:sldId id="509" r:id="rId9"/>
    <p:sldId id="510" r:id="rId10"/>
    <p:sldId id="511" r:id="rId11"/>
    <p:sldId id="500" r:id="rId12"/>
    <p:sldId id="501" r:id="rId13"/>
    <p:sldId id="502" r:id="rId14"/>
    <p:sldId id="503" r:id="rId15"/>
  </p:sldIdLst>
  <p:sldSz cx="9144000" cy="6858000" type="screen4x3"/>
  <p:notesSz cx="6797675" cy="9874250"/>
  <p:defaultTextStyle>
    <a:defPPr>
      <a:defRPr lang="en-US"/>
    </a:defPPr>
    <a:lvl1pPr algn="ctr" rtl="0" eaLnBrk="0" fontAlgn="base" hangingPunct="0">
      <a:spcBef>
        <a:spcPts val="250"/>
      </a:spcBef>
      <a:spcAft>
        <a:spcPct val="0"/>
      </a:spcAft>
      <a:buClr>
        <a:schemeClr val="accent1"/>
      </a:buClr>
      <a:buSzPct val="80000"/>
      <a:buFont typeface="Wingdings 2" pitchFamily="18" charset="2"/>
      <a:defRPr kern="1200">
        <a:solidFill>
          <a:schemeClr val="bg2"/>
        </a:solidFill>
        <a:effectLst>
          <a:outerShdw blurRad="38100" dist="38100" dir="2700000" algn="tl">
            <a:srgbClr val="000000">
              <a:alpha val="43137"/>
            </a:srgbClr>
          </a:outerShdw>
        </a:effectLst>
        <a:latin typeface="Arial" charset="0"/>
        <a:ea typeface="+mn-ea"/>
        <a:cs typeface="Arial" charset="0"/>
      </a:defRPr>
    </a:lvl1pPr>
    <a:lvl2pPr marL="457200" algn="ctr" rtl="0" eaLnBrk="0" fontAlgn="base" hangingPunct="0">
      <a:spcBef>
        <a:spcPts val="250"/>
      </a:spcBef>
      <a:spcAft>
        <a:spcPct val="0"/>
      </a:spcAft>
      <a:buClr>
        <a:schemeClr val="accent1"/>
      </a:buClr>
      <a:buSzPct val="80000"/>
      <a:buFont typeface="Wingdings 2" pitchFamily="18" charset="2"/>
      <a:defRPr kern="1200">
        <a:solidFill>
          <a:schemeClr val="bg2"/>
        </a:solidFill>
        <a:effectLst>
          <a:outerShdw blurRad="38100" dist="38100" dir="2700000" algn="tl">
            <a:srgbClr val="000000">
              <a:alpha val="43137"/>
            </a:srgbClr>
          </a:outerShdw>
        </a:effectLst>
        <a:latin typeface="Arial" charset="0"/>
        <a:ea typeface="+mn-ea"/>
        <a:cs typeface="Arial" charset="0"/>
      </a:defRPr>
    </a:lvl2pPr>
    <a:lvl3pPr marL="914400" algn="ctr" rtl="0" eaLnBrk="0" fontAlgn="base" hangingPunct="0">
      <a:spcBef>
        <a:spcPts val="250"/>
      </a:spcBef>
      <a:spcAft>
        <a:spcPct val="0"/>
      </a:spcAft>
      <a:buClr>
        <a:schemeClr val="accent1"/>
      </a:buClr>
      <a:buSzPct val="80000"/>
      <a:buFont typeface="Wingdings 2" pitchFamily="18" charset="2"/>
      <a:defRPr kern="1200">
        <a:solidFill>
          <a:schemeClr val="bg2"/>
        </a:solidFill>
        <a:effectLst>
          <a:outerShdw blurRad="38100" dist="38100" dir="2700000" algn="tl">
            <a:srgbClr val="000000">
              <a:alpha val="43137"/>
            </a:srgbClr>
          </a:outerShdw>
        </a:effectLst>
        <a:latin typeface="Arial" charset="0"/>
        <a:ea typeface="+mn-ea"/>
        <a:cs typeface="Arial" charset="0"/>
      </a:defRPr>
    </a:lvl3pPr>
    <a:lvl4pPr marL="1371600" algn="ctr" rtl="0" eaLnBrk="0" fontAlgn="base" hangingPunct="0">
      <a:spcBef>
        <a:spcPts val="250"/>
      </a:spcBef>
      <a:spcAft>
        <a:spcPct val="0"/>
      </a:spcAft>
      <a:buClr>
        <a:schemeClr val="accent1"/>
      </a:buClr>
      <a:buSzPct val="80000"/>
      <a:buFont typeface="Wingdings 2" pitchFamily="18" charset="2"/>
      <a:defRPr kern="1200">
        <a:solidFill>
          <a:schemeClr val="bg2"/>
        </a:solidFill>
        <a:effectLst>
          <a:outerShdw blurRad="38100" dist="38100" dir="2700000" algn="tl">
            <a:srgbClr val="000000">
              <a:alpha val="43137"/>
            </a:srgbClr>
          </a:outerShdw>
        </a:effectLst>
        <a:latin typeface="Arial" charset="0"/>
        <a:ea typeface="+mn-ea"/>
        <a:cs typeface="Arial" charset="0"/>
      </a:defRPr>
    </a:lvl4pPr>
    <a:lvl5pPr marL="1828800" algn="ctr" rtl="0" eaLnBrk="0" fontAlgn="base" hangingPunct="0">
      <a:spcBef>
        <a:spcPts val="250"/>
      </a:spcBef>
      <a:spcAft>
        <a:spcPct val="0"/>
      </a:spcAft>
      <a:buClr>
        <a:schemeClr val="accent1"/>
      </a:buClr>
      <a:buSzPct val="80000"/>
      <a:buFont typeface="Wingdings 2" pitchFamily="18" charset="2"/>
      <a:defRPr kern="1200">
        <a:solidFill>
          <a:schemeClr val="bg2"/>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kern="1200">
        <a:solidFill>
          <a:schemeClr val="bg2"/>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kern="1200">
        <a:solidFill>
          <a:schemeClr val="bg2"/>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kern="1200">
        <a:solidFill>
          <a:schemeClr val="bg2"/>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kern="1200">
        <a:solidFill>
          <a:schemeClr val="bg2"/>
        </a:solidFill>
        <a:effectLst>
          <a:outerShdw blurRad="38100" dist="38100" dir="2700000" algn="tl">
            <a:srgbClr val="000000">
              <a:alpha val="43137"/>
            </a:srgbClr>
          </a:outerShdw>
        </a:effectLst>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3300"/>
    <a:srgbClr val="006666"/>
    <a:srgbClr val="006699"/>
    <a:srgbClr val="008080"/>
    <a:srgbClr val="0099CC"/>
    <a:srgbClr val="808080"/>
    <a:srgbClr val="996600"/>
    <a:srgbClr val="660033"/>
    <a:srgbClr val="FFFF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682" autoAdjust="0"/>
    <p:restoredTop sz="98187" autoAdjust="0"/>
  </p:normalViewPr>
  <p:slideViewPr>
    <p:cSldViewPr>
      <p:cViewPr>
        <p:scale>
          <a:sx n="66" d="100"/>
          <a:sy n="66" d="100"/>
        </p:scale>
        <p:origin x="-3000"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7" d="100"/>
          <a:sy n="57" d="100"/>
        </p:scale>
        <p:origin x="-1858" y="-96"/>
      </p:cViewPr>
      <p:guideLst>
        <p:guide orient="horz" pos="311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5659" cy="49473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l" defTabSz="914406">
              <a:spcBef>
                <a:spcPct val="0"/>
              </a:spcBef>
              <a:buClrTx/>
              <a:buSzTx/>
              <a:buFontTx/>
              <a:buNone/>
              <a:defRPr sz="1200">
                <a:solidFill>
                  <a:schemeClr val="tx1"/>
                </a:solidFill>
                <a:effectLst/>
              </a:defRPr>
            </a:lvl1pPr>
          </a:lstStyle>
          <a:p>
            <a:endParaRPr lang="en-US"/>
          </a:p>
        </p:txBody>
      </p:sp>
      <p:sp>
        <p:nvSpPr>
          <p:cNvPr id="23555" name="Rectangle 3"/>
          <p:cNvSpPr>
            <a:spLocks noGrp="1" noChangeArrowheads="1"/>
          </p:cNvSpPr>
          <p:nvPr>
            <p:ph type="dt" sz="quarter" idx="1"/>
          </p:nvPr>
        </p:nvSpPr>
        <p:spPr bwMode="auto">
          <a:xfrm>
            <a:off x="3850447" y="0"/>
            <a:ext cx="2945659" cy="49473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a:spcBef>
                <a:spcPct val="0"/>
              </a:spcBef>
              <a:buClrTx/>
              <a:buSzTx/>
              <a:buFontTx/>
              <a:buNone/>
              <a:defRPr sz="1200">
                <a:solidFill>
                  <a:schemeClr val="tx1"/>
                </a:solidFill>
                <a:effectLst/>
              </a:defRPr>
            </a:lvl1pPr>
          </a:lstStyle>
          <a:p>
            <a:fld id="{99A03B00-2043-44F9-8F9A-14E8A9C62F91}" type="datetime1">
              <a:rPr lang="es-ES"/>
              <a:pPr/>
              <a:t>14/11/2013</a:t>
            </a:fld>
            <a:endParaRPr lang="en-US"/>
          </a:p>
        </p:txBody>
      </p:sp>
      <p:sp>
        <p:nvSpPr>
          <p:cNvPr id="23556" name="Rectangle 4"/>
          <p:cNvSpPr>
            <a:spLocks noGrp="1" noChangeArrowheads="1"/>
          </p:cNvSpPr>
          <p:nvPr>
            <p:ph type="ftr" sz="quarter" idx="2"/>
          </p:nvPr>
        </p:nvSpPr>
        <p:spPr bwMode="auto">
          <a:xfrm>
            <a:off x="0" y="9377955"/>
            <a:ext cx="2945659" cy="49473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l" defTabSz="914406">
              <a:spcBef>
                <a:spcPct val="0"/>
              </a:spcBef>
              <a:buClrTx/>
              <a:buSzTx/>
              <a:buFontTx/>
              <a:buNone/>
              <a:defRPr sz="1200">
                <a:solidFill>
                  <a:schemeClr val="tx1"/>
                </a:solidFill>
                <a:effectLst/>
              </a:defRPr>
            </a:lvl1pPr>
          </a:lstStyle>
          <a:p>
            <a:endParaRPr lang="en-US"/>
          </a:p>
        </p:txBody>
      </p:sp>
      <p:sp>
        <p:nvSpPr>
          <p:cNvPr id="23557" name="Rectangle 5"/>
          <p:cNvSpPr>
            <a:spLocks noGrp="1" noChangeArrowheads="1"/>
          </p:cNvSpPr>
          <p:nvPr>
            <p:ph type="sldNum" sz="quarter" idx="3"/>
          </p:nvPr>
        </p:nvSpPr>
        <p:spPr bwMode="auto">
          <a:xfrm>
            <a:off x="3850447" y="9377955"/>
            <a:ext cx="2945659" cy="49473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a:spcBef>
                <a:spcPct val="0"/>
              </a:spcBef>
              <a:buClrTx/>
              <a:buSzTx/>
              <a:buFontTx/>
              <a:buNone/>
              <a:defRPr sz="1200">
                <a:solidFill>
                  <a:schemeClr val="tx1"/>
                </a:solidFill>
                <a:effectLst/>
              </a:defRPr>
            </a:lvl1pPr>
          </a:lstStyle>
          <a:p>
            <a:fld id="{B8E9F779-CDE4-428E-B6DF-5B273CBC238B}"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45659" cy="49473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l" defTabSz="914406">
              <a:spcBef>
                <a:spcPct val="0"/>
              </a:spcBef>
              <a:buClrTx/>
              <a:buSzTx/>
              <a:buFontTx/>
              <a:buNone/>
              <a:defRPr sz="1200">
                <a:solidFill>
                  <a:schemeClr val="tx1"/>
                </a:solidFill>
                <a:effectLst/>
              </a:defRPr>
            </a:lvl1pPr>
          </a:lstStyle>
          <a:p>
            <a:endParaRPr lang="es-ES"/>
          </a:p>
        </p:txBody>
      </p:sp>
      <p:sp>
        <p:nvSpPr>
          <p:cNvPr id="107523" name="Rectangle 3"/>
          <p:cNvSpPr>
            <a:spLocks noGrp="1" noChangeArrowheads="1"/>
          </p:cNvSpPr>
          <p:nvPr>
            <p:ph type="dt" idx="1"/>
          </p:nvPr>
        </p:nvSpPr>
        <p:spPr bwMode="auto">
          <a:xfrm>
            <a:off x="3850447" y="0"/>
            <a:ext cx="2945659" cy="49473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a:spcBef>
                <a:spcPct val="0"/>
              </a:spcBef>
              <a:buClrTx/>
              <a:buSzTx/>
              <a:buFontTx/>
              <a:buNone/>
              <a:defRPr sz="1200">
                <a:solidFill>
                  <a:schemeClr val="tx1"/>
                </a:solidFill>
                <a:effectLst/>
              </a:defRPr>
            </a:lvl1pPr>
          </a:lstStyle>
          <a:p>
            <a:fld id="{F7161ED5-DAE0-42BA-A5F8-BE599BC0AB7B}" type="datetime1">
              <a:rPr lang="es-ES"/>
              <a:pPr/>
              <a:t>14/11/2013</a:t>
            </a:fld>
            <a:endParaRPr lang="es-ES"/>
          </a:p>
        </p:txBody>
      </p:sp>
      <p:sp>
        <p:nvSpPr>
          <p:cNvPr id="10752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79768" y="4690548"/>
            <a:ext cx="5438140" cy="444317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7526" name="Rectangle 6"/>
          <p:cNvSpPr>
            <a:spLocks noGrp="1" noChangeArrowheads="1"/>
          </p:cNvSpPr>
          <p:nvPr>
            <p:ph type="ftr" sz="quarter" idx="4"/>
          </p:nvPr>
        </p:nvSpPr>
        <p:spPr bwMode="auto">
          <a:xfrm>
            <a:off x="0" y="9377955"/>
            <a:ext cx="2945659" cy="49473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l" defTabSz="914406">
              <a:spcBef>
                <a:spcPct val="0"/>
              </a:spcBef>
              <a:buClrTx/>
              <a:buSzTx/>
              <a:buFontTx/>
              <a:buNone/>
              <a:defRPr sz="1200">
                <a:solidFill>
                  <a:schemeClr val="tx1"/>
                </a:solidFill>
                <a:effectLst/>
              </a:defRPr>
            </a:lvl1pPr>
          </a:lstStyle>
          <a:p>
            <a:endParaRPr lang="es-ES"/>
          </a:p>
        </p:txBody>
      </p:sp>
      <p:sp>
        <p:nvSpPr>
          <p:cNvPr id="107527" name="Rectangle 7"/>
          <p:cNvSpPr>
            <a:spLocks noGrp="1" noChangeArrowheads="1"/>
          </p:cNvSpPr>
          <p:nvPr>
            <p:ph type="sldNum" sz="quarter" idx="5"/>
          </p:nvPr>
        </p:nvSpPr>
        <p:spPr bwMode="auto">
          <a:xfrm>
            <a:off x="3850447" y="9377955"/>
            <a:ext cx="2945659" cy="49473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a:spcBef>
                <a:spcPct val="0"/>
              </a:spcBef>
              <a:buClrTx/>
              <a:buSzTx/>
              <a:buFontTx/>
              <a:buNone/>
              <a:defRPr sz="1200">
                <a:solidFill>
                  <a:schemeClr val="tx1"/>
                </a:solidFill>
                <a:effectLst/>
              </a:defRPr>
            </a:lvl1pPr>
          </a:lstStyle>
          <a:p>
            <a:fld id="{D6F52040-95F4-43D7-8A47-9592FF159F76}"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B78E386-E91D-4ABF-A9B3-4D3CB9968290}" type="slidenum">
              <a:rPr lang="es-ES"/>
              <a:pPr/>
              <a:t>1</a:t>
            </a:fld>
            <a:endParaRPr lang="es-E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A32BA8F-C129-40E3-932F-9BEE7F552EBB}" type="slidenum">
              <a:rPr lang="es-ES"/>
              <a:pPr/>
              <a:t>2</a:t>
            </a:fld>
            <a:endParaRPr lang="es-E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A32BA8F-C129-40E3-932F-9BEE7F552EBB}" type="slidenum">
              <a:rPr lang="es-ES"/>
              <a:pPr/>
              <a:t>4</a:t>
            </a:fld>
            <a:endParaRPr lang="es-E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A32BA8F-C129-40E3-932F-9BEE7F552EBB}" type="slidenum">
              <a:rPr lang="es-ES"/>
              <a:pPr/>
              <a:t>8</a:t>
            </a:fld>
            <a:endParaRPr lang="es-E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3"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pic>
        <p:nvPicPr>
          <p:cNvPr id="4" name="10 Rectángulo redondeado"/>
          <p:cNvPicPr preferRelativeResize="0">
            <a:picLocks noChangeArrowheads="1"/>
          </p:cNvPicPr>
          <p:nvPr/>
        </p:nvPicPr>
        <p:blipFill>
          <a:blip r:embed="rId2" cstate="print"/>
          <a:srcRect/>
          <a:stretch>
            <a:fillRect/>
          </a:stretch>
        </p:blipFill>
        <p:spPr bwMode="auto">
          <a:xfrm>
            <a:off x="395288" y="404813"/>
            <a:ext cx="8315325" cy="3121025"/>
          </a:xfrm>
          <a:prstGeom prst="rect">
            <a:avLst/>
          </a:prstGeom>
          <a:gradFill rotWithShape="1">
            <a:gsLst>
              <a:gs pos="0">
                <a:srgbClr val="3366FF">
                  <a:gamma/>
                  <a:shade val="46275"/>
                  <a:invGamma/>
                </a:srgbClr>
              </a:gs>
              <a:gs pos="50000">
                <a:srgbClr val="3366FF"/>
              </a:gs>
              <a:gs pos="100000">
                <a:srgbClr val="3366FF">
                  <a:gamma/>
                  <a:shade val="46275"/>
                  <a:invGamma/>
                </a:srgbClr>
              </a:gs>
            </a:gsLst>
            <a:lin ang="5400000" scaled="1"/>
          </a:gradFill>
        </p:spPr>
      </p:pic>
      <p:sp>
        <p:nvSpPr>
          <p:cNvPr id="6" name="Text Box 4"/>
          <p:cNvSpPr txBox="1">
            <a:spLocks noChangeArrowheads="1"/>
          </p:cNvSpPr>
          <p:nvPr userDrawn="1"/>
        </p:nvSpPr>
        <p:spPr bwMode="auto">
          <a:xfrm>
            <a:off x="441325" y="454025"/>
            <a:ext cx="8223250" cy="3025775"/>
          </a:xfrm>
          <a:prstGeom prst="rect">
            <a:avLst/>
          </a:prstGeom>
          <a:gradFill rotWithShape="1">
            <a:gsLst>
              <a:gs pos="0">
                <a:srgbClr val="99CCFF">
                  <a:gamma/>
                  <a:shade val="46275"/>
                  <a:invGamma/>
                </a:srgbClr>
              </a:gs>
              <a:gs pos="50000">
                <a:srgbClr val="99CCFF"/>
              </a:gs>
              <a:gs pos="100000">
                <a:srgbClr val="99CCFF">
                  <a:gamma/>
                  <a:shade val="46275"/>
                  <a:invGamma/>
                </a:srgbClr>
              </a:gs>
            </a:gsLst>
            <a:lin ang="5400000" scaled="1"/>
          </a:gradFill>
          <a:ln w="9525">
            <a:noFill/>
            <a:miter lim="800000"/>
            <a:headEnd/>
            <a:tailEnd/>
          </a:ln>
        </p:spPr>
        <p:txBody>
          <a:bodyPr anchor="ctr"/>
          <a:lstStyle/>
          <a:p>
            <a:pPr eaLnBrk="1" hangingPunct="1">
              <a:spcBef>
                <a:spcPct val="0"/>
              </a:spcBef>
              <a:buClrTx/>
              <a:buSzTx/>
              <a:buFontTx/>
              <a:buNone/>
            </a:pPr>
            <a:endParaRPr lang="es-ES_tradnl">
              <a:solidFill>
                <a:srgbClr val="0070C0"/>
              </a:solidFill>
              <a:effectLst/>
            </a:endParaRPr>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s-ES" smtClean="0"/>
              <a:t>Haga clic para modificar el estilo de título del patrón</a:t>
            </a:r>
            <a:endParaRPr lang="en-US"/>
          </a:p>
        </p:txBody>
      </p:sp>
      <p:sp>
        <p:nvSpPr>
          <p:cNvPr id="10" name="9 Marcador de fecha"/>
          <p:cNvSpPr>
            <a:spLocks noGrp="1"/>
          </p:cNvSpPr>
          <p:nvPr>
            <p:ph type="dt" sz="half" idx="10"/>
          </p:nvPr>
        </p:nvSpPr>
        <p:spPr/>
        <p:txBody>
          <a:bodyPr/>
          <a:lstStyle/>
          <a:p>
            <a:pPr>
              <a:defRPr/>
            </a:pPr>
            <a:fld id="{94B5B334-C631-4D71-98C6-4350118F064C}" type="datetime1">
              <a:rPr lang="en-US" smtClean="0"/>
              <a:pPr>
                <a:defRPr/>
              </a:pPr>
              <a:t>11/14/2013</a:t>
            </a:fld>
            <a:endParaRPr lang="en-US"/>
          </a:p>
        </p:txBody>
      </p:sp>
      <p:sp>
        <p:nvSpPr>
          <p:cNvPr id="11" name="10 Marcador de número de diapositiva"/>
          <p:cNvSpPr>
            <a:spLocks noGrp="1"/>
          </p:cNvSpPr>
          <p:nvPr>
            <p:ph type="sldNum" sz="quarter" idx="11"/>
          </p:nvPr>
        </p:nvSpPr>
        <p:spPr/>
        <p:txBody>
          <a:bodyPr/>
          <a:lstStyle/>
          <a:p>
            <a:pPr>
              <a:defRPr/>
            </a:pPr>
            <a:fld id="{3311B69F-346B-430D-8BF1-E8FB7CA0FFFC}" type="slidenum">
              <a:rPr lang="en-US" smtClean="0"/>
              <a:pPr>
                <a:defRPr/>
              </a:pPr>
              <a:t>‹Nº›</a:t>
            </a:fld>
            <a:endParaRPr lang="en-US"/>
          </a:p>
        </p:txBody>
      </p:sp>
      <p:sp>
        <p:nvSpPr>
          <p:cNvPr id="12" name="11 Marcador de pie de página"/>
          <p:cNvSpPr>
            <a:spLocks noGrp="1"/>
          </p:cNvSpPr>
          <p:nvPr>
            <p:ph type="ftr" sz="quarter" idx="12"/>
          </p:nvPr>
        </p:nvSpPr>
        <p:spPr/>
        <p:txBody>
          <a:bodyPr/>
          <a:lstStyle/>
          <a:p>
            <a:r>
              <a:rPr lang="es-ES_tradnl" smtClean="0"/>
              <a:t>1</a:t>
            </a:r>
            <a:endParaRPr lang="es-ES_tradnl"/>
          </a:p>
        </p:txBody>
      </p:sp>
      <p:pic>
        <p:nvPicPr>
          <p:cNvPr id="13" name="6 Imagen" descr="cid:image005.jpg@01CEBADE.9F22D810"/>
          <p:cNvPicPr>
            <a:picLocks noChangeAspect="1" noChangeArrowheads="1"/>
          </p:cNvPicPr>
          <p:nvPr userDrawn="1"/>
        </p:nvPicPr>
        <p:blipFill>
          <a:blip r:embed="rId3" cstate="print"/>
          <a:srcRect/>
          <a:stretch>
            <a:fillRect/>
          </a:stretch>
        </p:blipFill>
        <p:spPr bwMode="auto">
          <a:xfrm>
            <a:off x="7092280" y="6021288"/>
            <a:ext cx="1722437" cy="4762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A974B763-AA7B-4FE2-AC74-C157413BF1F8}" type="datetime1">
              <a:rPr lang="en-US"/>
              <a:pPr>
                <a:defRPr/>
              </a:pPr>
              <a:t>11/14/2013</a:t>
            </a:fld>
            <a:endParaRPr lang="en-US"/>
          </a:p>
        </p:txBody>
      </p:sp>
      <p:sp>
        <p:nvSpPr>
          <p:cNvPr id="5" name="17 Marcador de pie de página"/>
          <p:cNvSpPr>
            <a:spLocks noGrp="1"/>
          </p:cNvSpPr>
          <p:nvPr>
            <p:ph type="ftr" sz="quarter" idx="11"/>
          </p:nvPr>
        </p:nvSpPr>
        <p:spPr/>
        <p:txBody>
          <a:bodyPr/>
          <a:lstStyle>
            <a:lvl1pPr>
              <a:defRPr/>
            </a:lvl1pPr>
          </a:lstStyle>
          <a:p>
            <a:r>
              <a:rPr lang="es-ES_tradnl"/>
              <a:t>1</a:t>
            </a:r>
          </a:p>
        </p:txBody>
      </p:sp>
      <p:sp>
        <p:nvSpPr>
          <p:cNvPr id="6" name="4 Marcador de número de diapositiva"/>
          <p:cNvSpPr>
            <a:spLocks noGrp="1"/>
          </p:cNvSpPr>
          <p:nvPr>
            <p:ph type="sldNum" sz="quarter" idx="12"/>
          </p:nvPr>
        </p:nvSpPr>
        <p:spPr/>
        <p:txBody>
          <a:bodyPr/>
          <a:lstStyle>
            <a:lvl1pPr>
              <a:defRPr/>
            </a:lvl1pPr>
          </a:lstStyle>
          <a:p>
            <a:pPr>
              <a:defRPr/>
            </a:pPr>
            <a:fld id="{39E96D1D-8192-4775-A07E-1BD015993E9B}"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DB4A090F-BC6D-422C-9DCA-BCB67FBDB3BA}" type="datetime1">
              <a:rPr lang="en-US"/>
              <a:pPr>
                <a:defRPr/>
              </a:pPr>
              <a:t>11/14/2013</a:t>
            </a:fld>
            <a:endParaRPr lang="en-US"/>
          </a:p>
        </p:txBody>
      </p:sp>
      <p:sp>
        <p:nvSpPr>
          <p:cNvPr id="5" name="17 Marcador de pie de página"/>
          <p:cNvSpPr>
            <a:spLocks noGrp="1"/>
          </p:cNvSpPr>
          <p:nvPr>
            <p:ph type="ftr" sz="quarter" idx="11"/>
          </p:nvPr>
        </p:nvSpPr>
        <p:spPr/>
        <p:txBody>
          <a:bodyPr/>
          <a:lstStyle>
            <a:lvl1pPr>
              <a:defRPr/>
            </a:lvl1pPr>
          </a:lstStyle>
          <a:p>
            <a:r>
              <a:rPr lang="es-ES_tradnl"/>
              <a:t>1</a:t>
            </a:r>
          </a:p>
        </p:txBody>
      </p:sp>
      <p:sp>
        <p:nvSpPr>
          <p:cNvPr id="6" name="4 Marcador de número de diapositiva"/>
          <p:cNvSpPr>
            <a:spLocks noGrp="1"/>
          </p:cNvSpPr>
          <p:nvPr>
            <p:ph type="sldNum" sz="quarter" idx="12"/>
          </p:nvPr>
        </p:nvSpPr>
        <p:spPr/>
        <p:txBody>
          <a:bodyPr/>
          <a:lstStyle>
            <a:lvl1pPr>
              <a:defRPr/>
            </a:lvl1pPr>
          </a:lstStyle>
          <a:p>
            <a:pPr>
              <a:defRPr/>
            </a:pPr>
            <a:fld id="{198F4019-5466-4540-BB17-35D1361B0834}"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502920" y="530352"/>
            <a:ext cx="8183880" cy="418795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A08081E3-3A21-4765-8791-38BCD5237793}" type="datetime1">
              <a:rPr lang="en-US"/>
              <a:pPr>
                <a:defRPr/>
              </a:pPr>
              <a:t>11/14/2013</a:t>
            </a:fld>
            <a:endParaRPr lang="en-US"/>
          </a:p>
        </p:txBody>
      </p:sp>
      <p:sp>
        <p:nvSpPr>
          <p:cNvPr id="5" name="17 Marcador de pie de página"/>
          <p:cNvSpPr>
            <a:spLocks noGrp="1"/>
          </p:cNvSpPr>
          <p:nvPr>
            <p:ph type="ftr" sz="quarter" idx="11"/>
          </p:nvPr>
        </p:nvSpPr>
        <p:spPr/>
        <p:txBody>
          <a:bodyPr/>
          <a:lstStyle>
            <a:lvl1pPr>
              <a:defRPr/>
            </a:lvl1pPr>
          </a:lstStyle>
          <a:p>
            <a:r>
              <a:rPr lang="es-ES_tradnl"/>
              <a:t>1</a:t>
            </a:r>
          </a:p>
        </p:txBody>
      </p:sp>
      <p:sp>
        <p:nvSpPr>
          <p:cNvPr id="6" name="4 Marcador de número de diapositiva"/>
          <p:cNvSpPr>
            <a:spLocks noGrp="1"/>
          </p:cNvSpPr>
          <p:nvPr>
            <p:ph type="sldNum" sz="quarter" idx="12"/>
          </p:nvPr>
        </p:nvSpPr>
        <p:spPr/>
        <p:txBody>
          <a:bodyPr/>
          <a:lstStyle>
            <a:lvl1pPr>
              <a:defRPr/>
            </a:lvl1pPr>
          </a:lstStyle>
          <a:p>
            <a:pPr>
              <a:defRPr/>
            </a:pPr>
            <a:fld id="{B761A968-7B66-4DE5-A0D5-8D99A2BBEB39}"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E9B588-3C1A-4CDB-ACC8-09CC9BFA8477}" type="slidenum">
              <a:rPr lang="es-ES" smtClean="0"/>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5"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2" name="1 Título"/>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7F00EEF9-B419-4765-8A1A-589C097889EB}" type="datetime1">
              <a:rPr lang="en-US"/>
              <a:pPr>
                <a:defRPr/>
              </a:pPr>
              <a:t>11/14/2013</a:t>
            </a:fld>
            <a:endParaRPr lang="en-US"/>
          </a:p>
        </p:txBody>
      </p:sp>
      <p:sp>
        <p:nvSpPr>
          <p:cNvPr id="7" name="4 Marcador de pie de página"/>
          <p:cNvSpPr>
            <a:spLocks noGrp="1"/>
          </p:cNvSpPr>
          <p:nvPr>
            <p:ph type="ftr" sz="quarter" idx="11"/>
          </p:nvPr>
        </p:nvSpPr>
        <p:spPr/>
        <p:txBody>
          <a:bodyPr/>
          <a:lstStyle>
            <a:lvl1pPr>
              <a:defRPr/>
            </a:lvl1pPr>
          </a:lstStyle>
          <a:p>
            <a:r>
              <a:rPr lang="es-ES_tradnl"/>
              <a:t>1</a:t>
            </a:r>
          </a:p>
        </p:txBody>
      </p:sp>
      <p:sp>
        <p:nvSpPr>
          <p:cNvPr id="8" name="5 Marcador de número de diapositiva"/>
          <p:cNvSpPr>
            <a:spLocks noGrp="1"/>
          </p:cNvSpPr>
          <p:nvPr>
            <p:ph type="sldNum" sz="quarter" idx="12"/>
          </p:nvPr>
        </p:nvSpPr>
        <p:spPr/>
        <p:txBody>
          <a:bodyPr/>
          <a:lstStyle>
            <a:lvl1pPr>
              <a:defRPr/>
            </a:lvl1pPr>
            <a:extLst/>
          </a:lstStyle>
          <a:p>
            <a:pPr>
              <a:defRPr/>
            </a:pPr>
            <a:fld id="{D426EFBD-1FFD-45FC-BC44-1CE4B1D71588}" type="slidenum">
              <a:rPr lang="en-US"/>
              <a:pPr>
                <a:defRPr/>
              </a:pPr>
              <a:t>‹Nº›</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DE069E-6E58-43B7-942F-2D762E8D8F1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658362A8-B4A9-40F1-966C-741420EF75CB}" type="datetime1">
              <a:rPr lang="en-US"/>
              <a:pPr>
                <a:defRPr/>
              </a:pPr>
              <a:t>11/14/2013</a:t>
            </a:fld>
            <a:endParaRPr lang="en-US"/>
          </a:p>
        </p:txBody>
      </p:sp>
      <p:sp>
        <p:nvSpPr>
          <p:cNvPr id="6" name="17 Marcador de pie de página"/>
          <p:cNvSpPr>
            <a:spLocks noGrp="1"/>
          </p:cNvSpPr>
          <p:nvPr>
            <p:ph type="ftr" sz="quarter" idx="11"/>
          </p:nvPr>
        </p:nvSpPr>
        <p:spPr/>
        <p:txBody>
          <a:bodyPr/>
          <a:lstStyle>
            <a:lvl1pPr>
              <a:defRPr/>
            </a:lvl1pPr>
          </a:lstStyle>
          <a:p>
            <a:r>
              <a:rPr lang="es-ES_tradnl"/>
              <a:t>1</a:t>
            </a:r>
          </a:p>
        </p:txBody>
      </p:sp>
      <p:sp>
        <p:nvSpPr>
          <p:cNvPr id="7" name="4 Marcador de número de diapositiva"/>
          <p:cNvSpPr>
            <a:spLocks noGrp="1"/>
          </p:cNvSpPr>
          <p:nvPr>
            <p:ph type="sldNum" sz="quarter" idx="12"/>
          </p:nvPr>
        </p:nvSpPr>
        <p:spPr/>
        <p:txBody>
          <a:bodyPr/>
          <a:lstStyle>
            <a:lvl1pPr>
              <a:defRPr/>
            </a:lvl1pPr>
          </a:lstStyle>
          <a:p>
            <a:pPr>
              <a:defRPr/>
            </a:pPr>
            <a:fld id="{AF493396-430F-48EC-8DA4-05CC7A15ABC1}"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lvl1pPr>
              <a:defRPr b="1"/>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4 Marcador de fecha"/>
          <p:cNvSpPr>
            <a:spLocks noGrp="1"/>
          </p:cNvSpPr>
          <p:nvPr>
            <p:ph type="dt" sz="half" idx="10"/>
          </p:nvPr>
        </p:nvSpPr>
        <p:spPr/>
        <p:txBody>
          <a:bodyPr/>
          <a:lstStyle>
            <a:lvl1pPr>
              <a:defRPr/>
            </a:lvl1pPr>
          </a:lstStyle>
          <a:p>
            <a:pPr>
              <a:defRPr/>
            </a:pPr>
            <a:fld id="{91444A12-2658-4B06-A9A0-C30B2D6F0622}" type="datetime1">
              <a:rPr lang="en-US"/>
              <a:pPr>
                <a:defRPr/>
              </a:pPr>
              <a:t>11/14/2013</a:t>
            </a:fld>
            <a:endParaRPr lang="en-US"/>
          </a:p>
        </p:txBody>
      </p:sp>
      <p:sp>
        <p:nvSpPr>
          <p:cNvPr id="8" name="17 Marcador de pie de página"/>
          <p:cNvSpPr>
            <a:spLocks noGrp="1"/>
          </p:cNvSpPr>
          <p:nvPr>
            <p:ph type="ftr" sz="quarter" idx="11"/>
          </p:nvPr>
        </p:nvSpPr>
        <p:spPr/>
        <p:txBody>
          <a:bodyPr/>
          <a:lstStyle>
            <a:lvl1pPr>
              <a:defRPr/>
            </a:lvl1pPr>
          </a:lstStyle>
          <a:p>
            <a:r>
              <a:rPr lang="es-ES_tradnl"/>
              <a:t>1</a:t>
            </a:r>
          </a:p>
        </p:txBody>
      </p:sp>
      <p:sp>
        <p:nvSpPr>
          <p:cNvPr id="9" name="4 Marcador de número de diapositiva"/>
          <p:cNvSpPr>
            <a:spLocks noGrp="1"/>
          </p:cNvSpPr>
          <p:nvPr>
            <p:ph type="sldNum" sz="quarter" idx="12"/>
          </p:nvPr>
        </p:nvSpPr>
        <p:spPr/>
        <p:txBody>
          <a:bodyPr/>
          <a:lstStyle>
            <a:lvl1pPr>
              <a:defRPr/>
            </a:lvl1pPr>
          </a:lstStyle>
          <a:p>
            <a:pPr>
              <a:defRPr/>
            </a:pPr>
            <a:fld id="{98D2C058-C002-443D-9B6D-8BAF1539BC59}"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4 Marcador de fecha"/>
          <p:cNvSpPr>
            <a:spLocks noGrp="1"/>
          </p:cNvSpPr>
          <p:nvPr>
            <p:ph type="dt" sz="half" idx="10"/>
          </p:nvPr>
        </p:nvSpPr>
        <p:spPr/>
        <p:txBody>
          <a:bodyPr/>
          <a:lstStyle>
            <a:lvl1pPr>
              <a:defRPr/>
            </a:lvl1pPr>
          </a:lstStyle>
          <a:p>
            <a:pPr>
              <a:defRPr/>
            </a:pPr>
            <a:fld id="{81ACED5B-C271-4000-AB4E-98C50D8555C1}" type="datetime1">
              <a:rPr lang="en-US"/>
              <a:pPr>
                <a:defRPr/>
              </a:pPr>
              <a:t>11/14/2013</a:t>
            </a:fld>
            <a:endParaRPr lang="en-US"/>
          </a:p>
        </p:txBody>
      </p:sp>
      <p:sp>
        <p:nvSpPr>
          <p:cNvPr id="4" name="17 Marcador de pie de página"/>
          <p:cNvSpPr>
            <a:spLocks noGrp="1"/>
          </p:cNvSpPr>
          <p:nvPr>
            <p:ph type="ftr" sz="quarter" idx="11"/>
          </p:nvPr>
        </p:nvSpPr>
        <p:spPr/>
        <p:txBody>
          <a:bodyPr/>
          <a:lstStyle>
            <a:lvl1pPr>
              <a:defRPr/>
            </a:lvl1pPr>
          </a:lstStyle>
          <a:p>
            <a:r>
              <a:rPr lang="es-ES_tradnl"/>
              <a:t>1</a:t>
            </a:r>
          </a:p>
        </p:txBody>
      </p:sp>
      <p:sp>
        <p:nvSpPr>
          <p:cNvPr id="5" name="4 Marcador de número de diapositiva"/>
          <p:cNvSpPr>
            <a:spLocks noGrp="1"/>
          </p:cNvSpPr>
          <p:nvPr>
            <p:ph type="sldNum" sz="quarter" idx="12"/>
          </p:nvPr>
        </p:nvSpPr>
        <p:spPr/>
        <p:txBody>
          <a:bodyPr/>
          <a:lstStyle>
            <a:lvl1pPr>
              <a:defRPr/>
            </a:lvl1pPr>
          </a:lstStyle>
          <a:p>
            <a:pPr>
              <a:defRPr/>
            </a:pPr>
            <a:fld id="{36CC519E-0D80-43C4-B22E-4BCB195B3DC8}"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9 Rectángulo redondeado"/>
          <p:cNvSpPr/>
          <p:nvPr/>
        </p:nvSpPr>
        <p:spPr>
          <a:xfrm>
            <a:off x="250825" y="333375"/>
            <a:ext cx="8532813" cy="619601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pic>
        <p:nvPicPr>
          <p:cNvPr id="6" name="6 Imagen" descr="cid:image005.jpg@01CEBADE.9F22D810"/>
          <p:cNvPicPr>
            <a:picLocks noChangeAspect="1" noChangeArrowheads="1"/>
          </p:cNvPicPr>
          <p:nvPr userDrawn="1"/>
        </p:nvPicPr>
        <p:blipFill>
          <a:blip r:embed="rId3" cstate="print"/>
          <a:srcRect/>
          <a:stretch>
            <a:fillRect/>
          </a:stretch>
        </p:blipFill>
        <p:spPr bwMode="auto">
          <a:xfrm>
            <a:off x="7020272" y="6021288"/>
            <a:ext cx="1722437" cy="47625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C66E6CA4-FC44-4CAF-9A8F-A79022AA0120}" type="datetime1">
              <a:rPr lang="en-US"/>
              <a:pPr>
                <a:defRPr/>
              </a:pPr>
              <a:t>11/14/2013</a:t>
            </a:fld>
            <a:endParaRPr lang="en-US"/>
          </a:p>
        </p:txBody>
      </p:sp>
      <p:sp>
        <p:nvSpPr>
          <p:cNvPr id="6" name="17 Marcador de pie de página"/>
          <p:cNvSpPr>
            <a:spLocks noGrp="1"/>
          </p:cNvSpPr>
          <p:nvPr>
            <p:ph type="ftr" sz="quarter" idx="11"/>
          </p:nvPr>
        </p:nvSpPr>
        <p:spPr/>
        <p:txBody>
          <a:bodyPr/>
          <a:lstStyle>
            <a:lvl1pPr>
              <a:defRPr/>
            </a:lvl1pPr>
          </a:lstStyle>
          <a:p>
            <a:r>
              <a:rPr lang="es-ES_tradnl"/>
              <a:t>1</a:t>
            </a:r>
          </a:p>
        </p:txBody>
      </p:sp>
      <p:sp>
        <p:nvSpPr>
          <p:cNvPr id="7" name="4 Marcador de número de diapositiva"/>
          <p:cNvSpPr>
            <a:spLocks noGrp="1"/>
          </p:cNvSpPr>
          <p:nvPr>
            <p:ph type="sldNum" sz="quarter" idx="12"/>
          </p:nvPr>
        </p:nvSpPr>
        <p:spPr/>
        <p:txBody>
          <a:bodyPr/>
          <a:lstStyle>
            <a:lvl1pPr>
              <a:defRPr/>
            </a:lvl1pPr>
          </a:lstStyle>
          <a:p>
            <a:pPr>
              <a:defRPr/>
            </a:pPr>
            <a:fld id="{3AA82A7D-BF75-48B9-A356-EA52E4071C29}"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6" name="10 Redondear rectángulo de esquina sencilla"/>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7" name="4 Marcador de fecha"/>
          <p:cNvSpPr>
            <a:spLocks noGrp="1"/>
          </p:cNvSpPr>
          <p:nvPr>
            <p:ph type="dt" sz="half" idx="10"/>
          </p:nvPr>
        </p:nvSpPr>
        <p:spPr/>
        <p:txBody>
          <a:bodyPr/>
          <a:lstStyle>
            <a:lvl1pPr>
              <a:defRPr/>
            </a:lvl1pPr>
            <a:extLst/>
          </a:lstStyle>
          <a:p>
            <a:pPr>
              <a:defRPr/>
            </a:pPr>
            <a:fld id="{A55D0267-1C26-40A5-856B-D59A2AD909A3}" type="datetime1">
              <a:rPr lang="en-US"/>
              <a:pPr>
                <a:defRPr/>
              </a:pPr>
              <a:t>11/14/2013</a:t>
            </a:fld>
            <a:endParaRPr lang="en-US"/>
          </a:p>
        </p:txBody>
      </p:sp>
      <p:sp>
        <p:nvSpPr>
          <p:cNvPr id="8" name="5 Marcador de pie de página"/>
          <p:cNvSpPr>
            <a:spLocks noGrp="1"/>
          </p:cNvSpPr>
          <p:nvPr>
            <p:ph type="ftr" sz="quarter" idx="11"/>
          </p:nvPr>
        </p:nvSpPr>
        <p:spPr/>
        <p:txBody>
          <a:bodyPr/>
          <a:lstStyle>
            <a:lvl1pPr>
              <a:defRPr/>
            </a:lvl1pPr>
          </a:lstStyle>
          <a:p>
            <a:r>
              <a:rPr lang="es-ES_tradnl"/>
              <a:t>1</a:t>
            </a:r>
          </a:p>
        </p:txBody>
      </p:sp>
      <p:sp>
        <p:nvSpPr>
          <p:cNvPr id="9" name="6 Marcador de número de diapositiva"/>
          <p:cNvSpPr>
            <a:spLocks noGrp="1"/>
          </p:cNvSpPr>
          <p:nvPr>
            <p:ph type="sldNum" sz="quarter" idx="12"/>
          </p:nvPr>
        </p:nvSpPr>
        <p:spPr/>
        <p:txBody>
          <a:bodyPr/>
          <a:lstStyle>
            <a:lvl1pPr>
              <a:defRPr/>
            </a:lvl1pPr>
            <a:extLst/>
          </a:lstStyle>
          <a:p>
            <a:pPr>
              <a:defRPr/>
            </a:pPr>
            <a:fld id="{7C1E4C81-862F-4228-A523-1453FF7FD438}"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6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eaLnBrk="1" fontAlgn="auto" hangingPunct="1">
              <a:spcBef>
                <a:spcPts val="0"/>
              </a:spcBef>
              <a:spcAft>
                <a:spcPts val="0"/>
              </a:spcAft>
              <a:buClrTx/>
              <a:buSzTx/>
              <a:buFontTx/>
              <a:buNone/>
              <a:defRPr/>
            </a:pPr>
            <a:endParaRPr lang="en-US">
              <a:effectLst/>
            </a:endParaRPr>
          </a:p>
        </p:txBody>
      </p:sp>
      <p:sp>
        <p:nvSpPr>
          <p:cNvPr id="13" name="12 Marcador de título"/>
          <p:cNvSpPr>
            <a:spLocks noGrp="1"/>
          </p:cNvSpPr>
          <p:nvPr>
            <p:ph type="title"/>
          </p:nvPr>
        </p:nvSpPr>
        <p:spPr>
          <a:xfrm>
            <a:off x="503238" y="4986338"/>
            <a:ext cx="8183562" cy="1050925"/>
          </a:xfrm>
          <a:prstGeom prst="rect">
            <a:avLst/>
          </a:prstGeom>
        </p:spPr>
        <p:txBody>
          <a:bodyPr vert="horz" anchor="b">
            <a:normAutofit/>
          </a:bodyPr>
          <a:lstStyle>
            <a:extLst/>
          </a:lstStyle>
          <a:p>
            <a:r>
              <a:rPr lang="es-ES" smtClean="0"/>
              <a:t>Haga clic para modificar el estilo de título del patrón</a:t>
            </a:r>
            <a:endParaRPr lang="en-US"/>
          </a:p>
        </p:txBody>
      </p:sp>
      <p:sp>
        <p:nvSpPr>
          <p:cNvPr id="1031" name="3 Marcador de texto"/>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5" name="24 Marcador de fecha"/>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buClrTx/>
              <a:buSzTx/>
              <a:buFontTx/>
              <a:buNone/>
              <a:defRPr kumimoji="0" sz="1000">
                <a:solidFill>
                  <a:schemeClr val="bg2">
                    <a:shade val="50000"/>
                  </a:schemeClr>
                </a:solidFill>
                <a:effectLst/>
                <a:latin typeface="+mn-lt"/>
                <a:cs typeface="+mn-cs"/>
              </a:defRPr>
            </a:lvl1pPr>
            <a:extLst/>
          </a:lstStyle>
          <a:p>
            <a:pPr>
              <a:defRPr/>
            </a:pPr>
            <a:fld id="{94B5B334-C631-4D71-98C6-4350118F064C}" type="datetime1">
              <a:rPr lang="en-US"/>
              <a:pPr>
                <a:defRPr/>
              </a:pPr>
              <a:t>11/14/2013</a:t>
            </a:fld>
            <a:endParaRPr lang="en-US"/>
          </a:p>
        </p:txBody>
      </p:sp>
      <p:sp>
        <p:nvSpPr>
          <p:cNvPr id="18" name="17 Marcador de pie de página"/>
          <p:cNvSpPr>
            <a:spLocks noGrp="1"/>
          </p:cNvSpPr>
          <p:nvPr>
            <p:ph type="ftr" sz="quarter" idx="3"/>
          </p:nvPr>
        </p:nvSpPr>
        <p:spPr>
          <a:xfrm>
            <a:off x="6062663" y="6111875"/>
            <a:ext cx="2286000" cy="365125"/>
          </a:xfrm>
          <a:prstGeom prst="rect">
            <a:avLst/>
          </a:prstGeom>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sz="1000">
                <a:solidFill>
                  <a:srgbClr val="BCBCBC"/>
                </a:solidFill>
                <a:effectLst/>
              </a:defRPr>
            </a:lvl1pPr>
          </a:lstStyle>
          <a:p>
            <a:r>
              <a:rPr lang="es-ES_tradnl"/>
              <a:t>1</a:t>
            </a:r>
          </a:p>
        </p:txBody>
      </p:sp>
      <p:sp>
        <p:nvSpPr>
          <p:cNvPr id="5" name="4 Marcador de número de diapositiva"/>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buClrTx/>
              <a:buSzTx/>
              <a:buFontTx/>
              <a:buNone/>
              <a:defRPr kumimoji="0" sz="1000">
                <a:solidFill>
                  <a:schemeClr val="bg2">
                    <a:shade val="50000"/>
                  </a:schemeClr>
                </a:solidFill>
                <a:effectLst/>
                <a:latin typeface="+mn-lt"/>
                <a:cs typeface="+mn-cs"/>
              </a:defRPr>
            </a:lvl1pPr>
            <a:extLst/>
          </a:lstStyle>
          <a:p>
            <a:pPr>
              <a:defRPr/>
            </a:pPr>
            <a:fld id="{3311B69F-346B-430D-8BF1-E8FB7CA0FFFC}"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700" r:id="rId7"/>
    <p:sldLayoutId id="2147483693" r:id="rId8"/>
    <p:sldLayoutId id="2147483701" r:id="rId9"/>
    <p:sldLayoutId id="2147483692" r:id="rId10"/>
    <p:sldLayoutId id="2147483691" r:id="rId11"/>
  </p:sldLayoutIdLst>
  <p:hf hdr="0" dt="0"/>
  <p:txStyles>
    <p:titleStyle>
      <a:lvl1pPr algn="l" rtl="0" eaLnBrk="0" fontAlgn="base" hangingPunct="0">
        <a:spcBef>
          <a:spcPct val="0"/>
        </a:spcBef>
        <a:spcAft>
          <a:spcPct val="0"/>
        </a:spcAft>
        <a:defRPr sz="3600" b="1" kern="1200">
          <a:solidFill>
            <a:srgbClr val="F3F0E2"/>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3F0E2"/>
          </a:solidFill>
          <a:latin typeface="Arial" pitchFamily="34" charset="0"/>
        </a:defRPr>
      </a:lvl2pPr>
      <a:lvl3pPr algn="l" rtl="0" eaLnBrk="0" fontAlgn="base" hangingPunct="0">
        <a:spcBef>
          <a:spcPct val="0"/>
        </a:spcBef>
        <a:spcAft>
          <a:spcPct val="0"/>
        </a:spcAft>
        <a:defRPr sz="3600" b="1">
          <a:solidFill>
            <a:srgbClr val="F3F0E2"/>
          </a:solidFill>
          <a:latin typeface="Arial" pitchFamily="34" charset="0"/>
        </a:defRPr>
      </a:lvl3pPr>
      <a:lvl4pPr algn="l" rtl="0" eaLnBrk="0" fontAlgn="base" hangingPunct="0">
        <a:spcBef>
          <a:spcPct val="0"/>
        </a:spcBef>
        <a:spcAft>
          <a:spcPct val="0"/>
        </a:spcAft>
        <a:defRPr sz="3600" b="1">
          <a:solidFill>
            <a:srgbClr val="F3F0E2"/>
          </a:solidFill>
          <a:latin typeface="Arial" pitchFamily="34" charset="0"/>
        </a:defRPr>
      </a:lvl4pPr>
      <a:lvl5pPr algn="l" rtl="0" eaLnBrk="0" fontAlgn="base" hangingPunct="0">
        <a:spcBef>
          <a:spcPct val="0"/>
        </a:spcBef>
        <a:spcAft>
          <a:spcPct val="0"/>
        </a:spcAft>
        <a:defRPr sz="3600" b="1">
          <a:solidFill>
            <a:srgbClr val="F3F0E2"/>
          </a:solidFill>
          <a:latin typeface="Arial" pitchFamily="34" charset="0"/>
        </a:defRPr>
      </a:lvl5pPr>
      <a:lvl6pPr marL="457200" algn="l" rtl="0" fontAlgn="base">
        <a:spcBef>
          <a:spcPct val="0"/>
        </a:spcBef>
        <a:spcAft>
          <a:spcPct val="0"/>
        </a:spcAft>
        <a:defRPr sz="3600" b="1">
          <a:solidFill>
            <a:srgbClr val="F3F0E2"/>
          </a:solidFill>
          <a:latin typeface="Arial" pitchFamily="34" charset="0"/>
        </a:defRPr>
      </a:lvl6pPr>
      <a:lvl7pPr marL="914400" algn="l" rtl="0" fontAlgn="base">
        <a:spcBef>
          <a:spcPct val="0"/>
        </a:spcBef>
        <a:spcAft>
          <a:spcPct val="0"/>
        </a:spcAft>
        <a:defRPr sz="3600" b="1">
          <a:solidFill>
            <a:srgbClr val="F3F0E2"/>
          </a:solidFill>
          <a:latin typeface="Arial" pitchFamily="34" charset="0"/>
        </a:defRPr>
      </a:lvl7pPr>
      <a:lvl8pPr marL="1371600" algn="l" rtl="0" fontAlgn="base">
        <a:spcBef>
          <a:spcPct val="0"/>
        </a:spcBef>
        <a:spcAft>
          <a:spcPct val="0"/>
        </a:spcAft>
        <a:defRPr sz="3600" b="1">
          <a:solidFill>
            <a:srgbClr val="F3F0E2"/>
          </a:solidFill>
          <a:latin typeface="Arial" pitchFamily="34" charset="0"/>
        </a:defRPr>
      </a:lvl8pPr>
      <a:lvl9pPr marL="1828800" algn="l" rtl="0" fontAlgn="base">
        <a:spcBef>
          <a:spcPct val="0"/>
        </a:spcBef>
        <a:spcAft>
          <a:spcPct val="0"/>
        </a:spcAft>
        <a:defRPr sz="3600" b="1">
          <a:solidFill>
            <a:srgbClr val="F3F0E2"/>
          </a:solidFill>
          <a:latin typeface="Arial"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FBF6DC"/>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FBF6DC"/>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FAF6DC"/>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37D69-6956-4CA2-8643-7DD35ADC64E8}" type="datetimeFigureOut">
              <a:rPr lang="es-ES" smtClean="0"/>
              <a:pPr/>
              <a:t>14/11/2013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9B588-3C1A-4CDB-ACC8-09CC9BFA847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701B8-DF2B-4FD8-8E79-85453A409EEE}" type="datetimeFigureOut">
              <a:rPr lang="es-ES" smtClean="0"/>
              <a:pPr/>
              <a:t>14/11/2013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E069E-6E58-43B7-942F-2D762E8D8F1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eur-lex.europa.eu/Notice.do?mode=dbl&amp;lng1=en,es&amp;lang=&amp;lng2=da,de,el,en,es,fi,fr,it,nl,pt,sv,&amp;val=278612:cs" TargetMode="Externa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4213" y="836613"/>
            <a:ext cx="7772400" cy="1828800"/>
          </a:xfrm>
        </p:spPr>
        <p:txBody>
          <a:bodyPr wrap="square" tIns="45720" numCol="1" anchorCtr="0" compatLnSpc="1">
            <a:prstTxWarp prst="textNoShape">
              <a:avLst/>
            </a:prstTxWarp>
            <a:normAutofit/>
          </a:bodyPr>
          <a:lstStyle/>
          <a:p>
            <a:pPr algn="ctr" eaLnBrk="1" hangingPunct="1"/>
            <a:r>
              <a:rPr lang="es-ES" sz="3200" dirty="0" smtClean="0">
                <a:solidFill>
                  <a:schemeClr val="tx2"/>
                </a:solidFill>
                <a:effectLst>
                  <a:outerShdw blurRad="38100" dist="38100" dir="2700000" algn="tl">
                    <a:srgbClr val="C0C0C0"/>
                  </a:outerShdw>
                </a:effectLst>
                <a:latin typeface="Tahoma" pitchFamily="34" charset="0"/>
                <a:ea typeface="Tahoma" pitchFamily="34" charset="0"/>
                <a:cs typeface="Tahoma" pitchFamily="34" charset="0"/>
              </a:rPr>
              <a:t>X SEMINARIO INDUSTRIA FARMACÉUTICA – MEDIOS DE COMUNICACIÓN</a:t>
            </a:r>
            <a:endParaRPr lang="es-ES" sz="3200" dirty="0" smtClean="0">
              <a:solidFill>
                <a:schemeClr val="bg2"/>
              </a:solidFill>
              <a:effectLst>
                <a:outerShdw blurRad="38100" dist="38100" dir="2700000" algn="tl">
                  <a:srgbClr val="C0C0C0"/>
                </a:outerShdw>
              </a:effectLst>
              <a:latin typeface="Tahoma" pitchFamily="34" charset="0"/>
              <a:ea typeface="Tahoma" pitchFamily="34" charset="0"/>
              <a:cs typeface="Tahoma" pitchFamily="34" charset="0"/>
            </a:endParaRPr>
          </a:p>
        </p:txBody>
      </p:sp>
      <p:sp>
        <p:nvSpPr>
          <p:cNvPr id="3" name="2 Subtítulo"/>
          <p:cNvSpPr>
            <a:spLocks noGrp="1"/>
          </p:cNvSpPr>
          <p:nvPr>
            <p:ph type="subTitle" idx="4294967295"/>
          </p:nvPr>
        </p:nvSpPr>
        <p:spPr>
          <a:xfrm>
            <a:off x="755576" y="3789040"/>
            <a:ext cx="7772400" cy="1562100"/>
          </a:xfrm>
        </p:spPr>
        <p:txBody>
          <a:bodyPr>
            <a:normAutofit/>
          </a:bodyPr>
          <a:lstStyle/>
          <a:p>
            <a:pPr algn="ctr" eaLnBrk="1" hangingPunct="1">
              <a:lnSpc>
                <a:spcPct val="90000"/>
              </a:lnSpc>
              <a:buFont typeface="Wingdings 2" pitchFamily="18" charset="2"/>
              <a:buNone/>
            </a:pPr>
            <a:r>
              <a:rPr lang="es-ES" sz="1600" b="1" dirty="0" smtClean="0">
                <a:solidFill>
                  <a:schemeClr val="hlink"/>
                </a:solidFill>
                <a:latin typeface="Tahoma" pitchFamily="34" charset="0"/>
                <a:ea typeface="Tahoma" pitchFamily="34" charset="0"/>
                <a:cs typeface="Tahoma" pitchFamily="34" charset="0"/>
              </a:rPr>
              <a:t>Lourdes Fraguas</a:t>
            </a:r>
          </a:p>
          <a:p>
            <a:pPr algn="ctr" eaLnBrk="1" hangingPunct="1">
              <a:lnSpc>
                <a:spcPct val="90000"/>
              </a:lnSpc>
              <a:buFont typeface="Wingdings 2" pitchFamily="18" charset="2"/>
              <a:buNone/>
            </a:pPr>
            <a:r>
              <a:rPr lang="es-ES" sz="1600" b="1" dirty="0" smtClean="0">
                <a:solidFill>
                  <a:schemeClr val="hlink"/>
                </a:solidFill>
                <a:latin typeface="Tahoma" pitchFamily="34" charset="0"/>
                <a:ea typeface="Tahoma" pitchFamily="34" charset="0"/>
                <a:cs typeface="Tahoma" pitchFamily="34" charset="0"/>
              </a:rPr>
              <a:t>Secretaria General y Directora del Departamento Jurídico</a:t>
            </a:r>
          </a:p>
          <a:p>
            <a:pPr algn="ctr" eaLnBrk="1" hangingPunct="1">
              <a:lnSpc>
                <a:spcPct val="90000"/>
              </a:lnSpc>
              <a:buFont typeface="Wingdings 2" pitchFamily="18" charset="2"/>
              <a:buNone/>
            </a:pPr>
            <a:endParaRPr lang="es-ES" sz="1600" b="1" dirty="0" smtClean="0">
              <a:solidFill>
                <a:schemeClr val="hlink"/>
              </a:solidFill>
              <a:latin typeface="Tahoma" pitchFamily="34" charset="0"/>
              <a:ea typeface="Tahoma" pitchFamily="34" charset="0"/>
              <a:cs typeface="Tahoma" pitchFamily="34" charset="0"/>
            </a:endParaRPr>
          </a:p>
          <a:p>
            <a:pPr algn="ctr" eaLnBrk="1" hangingPunct="1">
              <a:lnSpc>
                <a:spcPct val="90000"/>
              </a:lnSpc>
              <a:buFont typeface="Wingdings 2" pitchFamily="18" charset="2"/>
              <a:buNone/>
            </a:pPr>
            <a:endParaRPr lang="es-ES" sz="1600" b="1" dirty="0" smtClean="0">
              <a:solidFill>
                <a:srgbClr val="FF0000"/>
              </a:solidFill>
              <a:latin typeface="Tahoma" pitchFamily="34" charset="0"/>
              <a:ea typeface="Tahoma" pitchFamily="34" charset="0"/>
              <a:cs typeface="Tahoma" pitchFamily="34" charset="0"/>
            </a:endParaRPr>
          </a:p>
          <a:p>
            <a:pPr algn="ctr" eaLnBrk="1" hangingPunct="1">
              <a:lnSpc>
                <a:spcPct val="90000"/>
              </a:lnSpc>
              <a:buFont typeface="Wingdings 2" pitchFamily="18" charset="2"/>
              <a:buNone/>
            </a:pPr>
            <a:r>
              <a:rPr lang="es-ES" sz="1600" b="1" dirty="0" smtClean="0">
                <a:solidFill>
                  <a:schemeClr val="bg1">
                    <a:lumMod val="50000"/>
                  </a:schemeClr>
                </a:solidFill>
                <a:latin typeface="Tahoma" pitchFamily="34" charset="0"/>
                <a:ea typeface="Tahoma" pitchFamily="34" charset="0"/>
                <a:cs typeface="Tahoma" pitchFamily="34" charset="0"/>
              </a:rPr>
              <a:t>Cuenca, 14 y 15 de noviembre de 2013</a:t>
            </a:r>
          </a:p>
        </p:txBody>
      </p:sp>
      <p:sp>
        <p:nvSpPr>
          <p:cNvPr id="6151" name="Rectangle 7"/>
          <p:cNvSpPr>
            <a:spLocks noChangeArrowheads="1"/>
          </p:cNvSpPr>
          <p:nvPr/>
        </p:nvSpPr>
        <p:spPr bwMode="auto">
          <a:xfrm>
            <a:off x="8894763" y="6591300"/>
            <a:ext cx="184150" cy="274638"/>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sz="1200">
              <a:solidFill>
                <a:schemeClr val="tx1"/>
              </a:solidFill>
              <a:effectLst/>
            </a:endParaRPr>
          </a:p>
        </p:txBody>
      </p:sp>
      <p:sp>
        <p:nvSpPr>
          <p:cNvPr id="5" name="4 Marcador de número de diapositiva"/>
          <p:cNvSpPr>
            <a:spLocks noGrp="1"/>
          </p:cNvSpPr>
          <p:nvPr>
            <p:ph type="sldNum" sz="quarter" idx="11"/>
          </p:nvPr>
        </p:nvSpPr>
        <p:spPr/>
        <p:txBody>
          <a:bodyPr/>
          <a:lstStyle/>
          <a:p>
            <a:pPr>
              <a:defRPr/>
            </a:pPr>
            <a:fld id="{3311B69F-346B-430D-8BF1-E8FB7CA0FFFC}"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a:buNone/>
            </a:pPr>
            <a:r>
              <a:rPr lang="es-ES" sz="2000" b="1" dirty="0" smtClean="0">
                <a:solidFill>
                  <a:schemeClr val="accent4">
                    <a:lumMod val="50000"/>
                  </a:schemeClr>
                </a:solidFill>
                <a:latin typeface="Tahoma" pitchFamily="34" charset="0"/>
                <a:ea typeface="Tahoma" pitchFamily="34" charset="0"/>
                <a:cs typeface="Tahoma" pitchFamily="34" charset="0"/>
              </a:rPr>
              <a:t>Modificado por RDL 16/2012</a:t>
            </a:r>
            <a:endParaRPr lang="es-ES" sz="2000" b="1" i="1" dirty="0" smtClean="0">
              <a:solidFill>
                <a:schemeClr val="accent4">
                  <a:lumMod val="50000"/>
                </a:schemeClr>
              </a:solidFill>
              <a:latin typeface="Tahoma" pitchFamily="34" charset="0"/>
              <a:ea typeface="Tahoma" pitchFamily="34" charset="0"/>
              <a:cs typeface="Tahoma" pitchFamily="34" charset="0"/>
            </a:endParaRPr>
          </a:p>
          <a:p>
            <a:pPr marL="0" indent="0" algn="just">
              <a:buClr>
                <a:schemeClr val="bg1"/>
              </a:buClr>
              <a:buSzPct val="60000"/>
              <a:buFont typeface="Tahoma" pitchFamily="34" charset="0"/>
              <a:buChar char="−"/>
              <a:tabLst>
                <a:tab pos="363538" algn="l"/>
              </a:tabLst>
            </a:pPr>
            <a:r>
              <a:rPr lang="es-ES" sz="2000" dirty="0" smtClean="0">
                <a:solidFill>
                  <a:schemeClr val="bg1"/>
                </a:solidFill>
                <a:latin typeface="Tahoma" pitchFamily="34" charset="0"/>
                <a:ea typeface="Tahoma" pitchFamily="34" charset="0"/>
                <a:cs typeface="Tahoma" pitchFamily="34" charset="0"/>
              </a:rPr>
              <a:t> 	Modificación introducida a raíz de la petición de información de la 	Comisión Europea, sobre los precios en España para dispensaciones 	fuera del SNS.</a:t>
            </a:r>
          </a:p>
          <a:p>
            <a:pPr marL="0" indent="0" algn="just">
              <a:buClr>
                <a:schemeClr val="bg1"/>
              </a:buClr>
              <a:buSzPct val="60000"/>
              <a:buNone/>
              <a:tabLst>
                <a:tab pos="363538" algn="l"/>
              </a:tabLst>
            </a:pPr>
            <a:endParaRPr lang="es-ES" sz="2000" dirty="0" smtClean="0">
              <a:solidFill>
                <a:schemeClr val="bg1"/>
              </a:solidFill>
              <a:latin typeface="Tahoma" pitchFamily="34" charset="0"/>
              <a:ea typeface="Tahoma" pitchFamily="34" charset="0"/>
              <a:cs typeface="Tahoma" pitchFamily="34" charset="0"/>
            </a:endParaRPr>
          </a:p>
          <a:p>
            <a:pPr marL="0" indent="0" algn="just">
              <a:buClr>
                <a:schemeClr val="bg1"/>
              </a:buClr>
              <a:buSzPct val="60000"/>
              <a:buFont typeface="Tahoma" pitchFamily="34" charset="0"/>
              <a:buChar char="−"/>
              <a:tabLst>
                <a:tab pos="363538" algn="l"/>
              </a:tabLst>
            </a:pPr>
            <a:r>
              <a:rPr lang="es-ES" sz="2000" dirty="0" smtClean="0">
                <a:solidFill>
                  <a:schemeClr val="bg1"/>
                </a:solidFill>
                <a:latin typeface="Tahoma" pitchFamily="34" charset="0"/>
                <a:ea typeface="Tahoma" pitchFamily="34" charset="0"/>
                <a:cs typeface="Tahoma" pitchFamily="34" charset="0"/>
              </a:rPr>
              <a:t> 	Las modificación distingue:</a:t>
            </a:r>
          </a:p>
          <a:p>
            <a:pPr marL="282575" lvl="1" indent="0" algn="just">
              <a:buClr>
                <a:schemeClr val="bg1"/>
              </a:buClr>
              <a:buSzPct val="60000"/>
              <a:buFont typeface="Tahoma" pitchFamily="34" charset="0"/>
              <a:buChar char="−"/>
              <a:tabLst>
                <a:tab pos="363538" algn="l"/>
                <a:tab pos="812800" algn="l"/>
              </a:tabLst>
            </a:pPr>
            <a:r>
              <a:rPr lang="es-ES" sz="1600" dirty="0" smtClean="0">
                <a:solidFill>
                  <a:schemeClr val="bg1"/>
                </a:solidFill>
                <a:latin typeface="Tahoma" pitchFamily="34" charset="0"/>
                <a:ea typeface="Tahoma" pitchFamily="34" charset="0"/>
                <a:cs typeface="Tahoma" pitchFamily="34" charset="0"/>
              </a:rPr>
              <a:t> 	</a:t>
            </a:r>
            <a:r>
              <a:rPr lang="es-ES" sz="1800" dirty="0" smtClean="0">
                <a:solidFill>
                  <a:schemeClr val="bg1"/>
                </a:solidFill>
                <a:latin typeface="Tahoma" pitchFamily="34" charset="0"/>
                <a:ea typeface="Tahoma" pitchFamily="34" charset="0"/>
                <a:cs typeface="Tahoma" pitchFamily="34" charset="0"/>
              </a:rPr>
              <a:t>Medicamentos incluidos en la prestación farmacéutica del SNS, que 		pueden tener otro precio (superior) para dispensaciones fuera del SNS.</a:t>
            </a:r>
          </a:p>
          <a:p>
            <a:pPr marL="282575" lvl="1" indent="0" algn="just">
              <a:buClr>
                <a:schemeClr val="bg1"/>
              </a:buClr>
              <a:buSzPct val="60000"/>
              <a:buFont typeface="Tahoma" pitchFamily="34" charset="0"/>
              <a:buChar char="−"/>
              <a:tabLst>
                <a:tab pos="363538" algn="l"/>
                <a:tab pos="812800" algn="l"/>
              </a:tabLst>
            </a:pPr>
            <a:r>
              <a:rPr lang="es-ES" sz="1800" dirty="0" smtClean="0">
                <a:solidFill>
                  <a:schemeClr val="bg1"/>
                </a:solidFill>
                <a:latin typeface="Tahoma" pitchFamily="34" charset="0"/>
                <a:ea typeface="Tahoma" pitchFamily="34" charset="0"/>
                <a:cs typeface="Tahoma" pitchFamily="34" charset="0"/>
              </a:rPr>
              <a:t> 	Medicamentos no incluidos en la prestación farmacéutica del SNS – 		régimen precios notificados (</a:t>
            </a:r>
            <a:r>
              <a:rPr lang="es-ES" sz="1800" i="1" dirty="0" smtClean="0">
                <a:solidFill>
                  <a:schemeClr val="bg1"/>
                </a:solidFill>
                <a:latin typeface="Tahoma" pitchFamily="34" charset="0"/>
                <a:ea typeface="Tahoma" pitchFamily="34" charset="0"/>
                <a:cs typeface="Tahoma" pitchFamily="34" charset="0"/>
              </a:rPr>
              <a:t>“entendiendo por tal la comunicación del 		precio al MSSSI, de modo que el departamento pueda objetar el mismo 		por razones de interés público”</a:t>
            </a:r>
            <a:r>
              <a:rPr lang="es-ES" sz="1800" dirty="0" smtClean="0">
                <a:solidFill>
                  <a:schemeClr val="bg1"/>
                </a:solidFill>
                <a:latin typeface="Tahoma" pitchFamily="34" charset="0"/>
                <a:ea typeface="Tahoma" pitchFamily="34" charset="0"/>
                <a:cs typeface="Tahoma" pitchFamily="34" charset="0"/>
              </a:rPr>
              <a:t>).</a:t>
            </a:r>
          </a:p>
          <a:p>
            <a:pPr marL="282575" lvl="1" indent="0" algn="just">
              <a:buSzPct val="60000"/>
              <a:buNone/>
              <a:tabLst>
                <a:tab pos="363538" algn="l"/>
                <a:tab pos="812800" algn="l"/>
              </a:tabLst>
            </a:pPr>
            <a:r>
              <a:rPr lang="es-ES" sz="1800" dirty="0" smtClean="0">
                <a:solidFill>
                  <a:schemeClr val="bg1"/>
                </a:solidFill>
                <a:latin typeface="Tahoma" pitchFamily="34" charset="0"/>
                <a:ea typeface="Tahoma" pitchFamily="34" charset="0"/>
                <a:cs typeface="Tahoma" pitchFamily="34" charset="0"/>
              </a:rPr>
              <a:t>		La Comisión Nacional de la Competencia (CNC) en su informe de 30 de 		octubre de 2012 al Anteproyecto de Ley de modificación de la Ley de 		Garantías y Uso Racional de los Medicamentos indicó que la intervención 		en estos casos ha de ser excepcional y justificada. </a:t>
            </a: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Artículo 90 LGURMPS (</a:t>
            </a:r>
            <a:r>
              <a:rPr lang="es-ES_tradnl" sz="2400" dirty="0" err="1" smtClean="0">
                <a:solidFill>
                  <a:schemeClr val="tx2"/>
                </a:solidFill>
                <a:effectLst/>
                <a:latin typeface="Tahoma" pitchFamily="34" charset="0"/>
                <a:ea typeface="Tahoma" pitchFamily="34" charset="0"/>
                <a:cs typeface="Tahoma" pitchFamily="34" charset="0"/>
              </a:rPr>
              <a:t>ii</a:t>
            </a:r>
            <a:r>
              <a:rPr lang="es-ES_tradnl" sz="2400" dirty="0" smtClean="0">
                <a:solidFill>
                  <a:schemeClr val="tx2"/>
                </a:solidFill>
                <a:effectLst/>
                <a:latin typeface="Tahoma" pitchFamily="34" charset="0"/>
                <a:ea typeface="Tahoma" pitchFamily="34" charset="0"/>
                <a:cs typeface="Tahoma" pitchFamily="34" charset="0"/>
              </a:rPr>
              <a:t>)</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a:buNone/>
              <a:tabLst>
                <a:tab pos="363538" algn="l"/>
              </a:tabLst>
            </a:pPr>
            <a:r>
              <a:rPr lang="es-ES" sz="2000" b="1" dirty="0" smtClean="0">
                <a:solidFill>
                  <a:schemeClr val="accent4">
                    <a:lumMod val="50000"/>
                  </a:schemeClr>
                </a:solidFill>
                <a:latin typeface="Tahoma" pitchFamily="34" charset="0"/>
                <a:ea typeface="Tahoma" pitchFamily="34" charset="0"/>
                <a:cs typeface="Tahoma" pitchFamily="34" charset="0"/>
              </a:rPr>
              <a:t>				Informe CNC:</a:t>
            </a:r>
          </a:p>
          <a:p>
            <a:pPr marL="0" indent="0" algn="just">
              <a:buSzPct val="60000"/>
              <a:buNone/>
              <a:tabLst>
                <a:tab pos="363538" algn="l"/>
              </a:tabLst>
            </a:pPr>
            <a:r>
              <a:rPr lang="es-ES" sz="1400" i="1" dirty="0" smtClean="0">
                <a:solidFill>
                  <a:schemeClr val="bg1"/>
                </a:solidFill>
                <a:latin typeface="Tahoma" pitchFamily="34" charset="0"/>
                <a:ea typeface="Tahoma" pitchFamily="34" charset="0"/>
                <a:cs typeface="Tahoma" pitchFamily="34" charset="0"/>
              </a:rPr>
              <a:t>“Este precepto ha sido modificado por el Real Decreto-ley 16/2012, de 20 de abril, de medidas urgentes para garantizar la sostenibilidad del Sistema Nacional de Salud y mejorar la calidad y seguridad de sus prestaciones. (…) </a:t>
            </a:r>
            <a:r>
              <a:rPr lang="es-ES" sz="1400" b="1" i="1" u="sng" dirty="0" smtClean="0">
                <a:solidFill>
                  <a:schemeClr val="bg1"/>
                </a:solidFill>
                <a:latin typeface="Tahoma" pitchFamily="34" charset="0"/>
                <a:ea typeface="Tahoma" pitchFamily="34" charset="0"/>
                <a:cs typeface="Tahoma" pitchFamily="34" charset="0"/>
              </a:rPr>
              <a:t>en principio el precio de estos medicamentos es libre</a:t>
            </a:r>
            <a:r>
              <a:rPr lang="es-ES" sz="1400" i="1" dirty="0" smtClean="0">
                <a:solidFill>
                  <a:schemeClr val="bg1"/>
                </a:solidFill>
                <a:latin typeface="Tahoma" pitchFamily="34" charset="0"/>
                <a:ea typeface="Tahoma" pitchFamily="34" charset="0"/>
                <a:cs typeface="Tahoma" pitchFamily="34" charset="0"/>
              </a:rPr>
              <a:t>, </a:t>
            </a:r>
            <a:r>
              <a:rPr lang="es-ES" sz="1400" b="1" i="1" u="sng" dirty="0" smtClean="0">
                <a:solidFill>
                  <a:schemeClr val="bg1"/>
                </a:solidFill>
                <a:latin typeface="Tahoma" pitchFamily="34" charset="0"/>
                <a:ea typeface="Tahoma" pitchFamily="34" charset="0"/>
                <a:cs typeface="Tahoma" pitchFamily="34" charset="0"/>
              </a:rPr>
              <a:t>pero debe ser comunicado por los comercializadores al Ministerio de Sanidad, Servicios Sociales e igualdad, y éste, a la vista de tal notificación, puede objetar por razones de interés general tal precio</a:t>
            </a:r>
            <a:r>
              <a:rPr lang="es-ES" sz="1400" i="1" dirty="0" smtClean="0">
                <a:solidFill>
                  <a:schemeClr val="bg1"/>
                </a:solidFill>
                <a:latin typeface="Tahoma" pitchFamily="34" charset="0"/>
                <a:ea typeface="Tahoma" pitchFamily="34" charset="0"/>
                <a:cs typeface="Tahoma" pitchFamily="34" charset="0"/>
              </a:rPr>
              <a:t>, pudiendo en tal caso fijar uno distinto.</a:t>
            </a:r>
          </a:p>
          <a:p>
            <a:pPr marL="0" indent="0" algn="just">
              <a:buSzPct val="60000"/>
              <a:buNone/>
              <a:tabLst>
                <a:tab pos="363538" algn="l"/>
              </a:tabLst>
            </a:pPr>
            <a:r>
              <a:rPr lang="es-ES" sz="1400" i="1" dirty="0" smtClean="0">
                <a:solidFill>
                  <a:schemeClr val="bg1"/>
                </a:solidFill>
                <a:latin typeface="Tahoma" pitchFamily="34" charset="0"/>
                <a:ea typeface="Tahoma" pitchFamily="34" charset="0"/>
                <a:cs typeface="Tahoma" pitchFamily="34" charset="0"/>
              </a:rPr>
              <a:t>(…)</a:t>
            </a:r>
          </a:p>
          <a:p>
            <a:pPr marL="0" indent="0" algn="just">
              <a:buSzPct val="60000"/>
              <a:buNone/>
              <a:tabLst>
                <a:tab pos="363538" algn="l"/>
              </a:tabLst>
            </a:pPr>
            <a:r>
              <a:rPr lang="es-ES" sz="1400" i="1" dirty="0" smtClean="0">
                <a:solidFill>
                  <a:schemeClr val="bg1"/>
                </a:solidFill>
                <a:latin typeface="Tahoma" pitchFamily="34" charset="0"/>
                <a:ea typeface="Tahoma" pitchFamily="34" charset="0"/>
                <a:cs typeface="Tahoma" pitchFamily="34" charset="0"/>
              </a:rPr>
              <a:t>En el caso que nos ocupa, y sin perjuicio de la posibilidad de revisar tal precepto en este punto para eliminar tal posibilidad de intervenir administrativamente </a:t>
            </a:r>
            <a:r>
              <a:rPr lang="es-ES" sz="1400" b="1" i="1" u="sng" dirty="0" smtClean="0">
                <a:solidFill>
                  <a:schemeClr val="bg1"/>
                </a:solidFill>
                <a:latin typeface="Tahoma" pitchFamily="34" charset="0"/>
                <a:ea typeface="Tahoma" pitchFamily="34" charset="0"/>
                <a:cs typeface="Tahoma" pitchFamily="34" charset="0"/>
              </a:rPr>
              <a:t>en un ámbito en que el precio debería ser libre</a:t>
            </a:r>
            <a:r>
              <a:rPr lang="es-ES" sz="1400" i="1" dirty="0" smtClean="0">
                <a:solidFill>
                  <a:schemeClr val="bg1"/>
                </a:solidFill>
                <a:latin typeface="Tahoma" pitchFamily="34" charset="0"/>
                <a:ea typeface="Tahoma" pitchFamily="34" charset="0"/>
                <a:cs typeface="Tahoma" pitchFamily="34" charset="0"/>
              </a:rPr>
              <a:t>, lo cierto es que, establecida tal posibilidad en el mencionado artículo 90, su posible utilización debería ser valorada con mucha cautela cuando se trate de medicamentos y productos sanitarios que no sean financiados por fondos públicos, debiendo someterse tal ejercicio a una justificación extremadamente rigurosa, por parte del Ministerio competente, de su necesidad y proporcionalidad.</a:t>
            </a:r>
          </a:p>
          <a:p>
            <a:pPr marL="0" indent="0" algn="just">
              <a:buSzPct val="60000"/>
              <a:buNone/>
              <a:tabLst>
                <a:tab pos="363538" algn="l"/>
              </a:tabLst>
            </a:pPr>
            <a:endParaRPr lang="es-ES" sz="1400" i="1" dirty="0" smtClean="0">
              <a:solidFill>
                <a:schemeClr val="bg1"/>
              </a:solidFill>
              <a:latin typeface="Tahoma" pitchFamily="34" charset="0"/>
              <a:ea typeface="Tahoma" pitchFamily="34" charset="0"/>
              <a:cs typeface="Tahoma" pitchFamily="34" charset="0"/>
            </a:endParaRPr>
          </a:p>
          <a:p>
            <a:pPr marL="0" indent="0" algn="just">
              <a:buSzPct val="60000"/>
              <a:buNone/>
              <a:tabLst>
                <a:tab pos="363538" algn="l"/>
              </a:tabLst>
            </a:pPr>
            <a:r>
              <a:rPr lang="es-ES" sz="1400" i="1" dirty="0" smtClean="0">
                <a:solidFill>
                  <a:schemeClr val="bg1"/>
                </a:solidFill>
                <a:latin typeface="Tahoma" pitchFamily="34" charset="0"/>
                <a:ea typeface="Tahoma" pitchFamily="34" charset="0"/>
                <a:cs typeface="Tahoma" pitchFamily="34" charset="0"/>
              </a:rPr>
              <a:t>Ello se apoya en determinadas recomendaciones realizadas a nivel comunitario. En concreto, la Comunicación de la Comisión al Consejo, al Parlamento Europeo, al Comité Económico y Social y al Comité de las Regiones, de fecha </a:t>
            </a:r>
            <a:r>
              <a:rPr lang="es-ES" sz="1400" b="1" i="1" u="sng" dirty="0" smtClean="0">
                <a:solidFill>
                  <a:schemeClr val="bg1"/>
                </a:solidFill>
                <a:latin typeface="Tahoma" pitchFamily="34" charset="0"/>
                <a:ea typeface="Tahoma" pitchFamily="34" charset="0"/>
                <a:cs typeface="Tahoma" pitchFamily="34" charset="0"/>
              </a:rPr>
              <a:t>1 de julio de 2003</a:t>
            </a:r>
            <a:r>
              <a:rPr lang="es-ES" sz="1400" i="1" dirty="0" smtClean="0">
                <a:solidFill>
                  <a:schemeClr val="bg1"/>
                </a:solidFill>
                <a:latin typeface="Tahoma" pitchFamily="34" charset="0"/>
                <a:ea typeface="Tahoma" pitchFamily="34" charset="0"/>
                <a:cs typeface="Tahoma" pitchFamily="34" charset="0"/>
              </a:rPr>
              <a:t>, así como las más reciente recomendación en el documento Conclusiones y recomendaciones finales del </a:t>
            </a:r>
            <a:r>
              <a:rPr lang="es-ES" sz="1400" b="1" i="1" u="sng" dirty="0" smtClean="0">
                <a:solidFill>
                  <a:schemeClr val="bg1"/>
                </a:solidFill>
                <a:latin typeface="Tahoma" pitchFamily="34" charset="0"/>
                <a:ea typeface="Tahoma" pitchFamily="34" charset="0"/>
                <a:cs typeface="Tahoma" pitchFamily="34" charset="0"/>
              </a:rPr>
              <a:t>Foro Farmacéutico de Alto Nivel de 2008</a:t>
            </a:r>
            <a:r>
              <a:rPr lang="es-ES" sz="1400" i="1" dirty="0" smtClean="0">
                <a:solidFill>
                  <a:schemeClr val="bg1"/>
                </a:solidFill>
                <a:latin typeface="Tahoma" pitchFamily="34" charset="0"/>
                <a:ea typeface="Tahoma" pitchFamily="34" charset="0"/>
                <a:cs typeface="Tahoma" pitchFamily="34" charset="0"/>
              </a:rPr>
              <a:t>, han señalado que la Comisión y los Estados miembros deberán garantizar el principio de que </a:t>
            </a:r>
            <a:r>
              <a:rPr lang="es-ES" sz="1400" b="1" i="1" u="sng" dirty="0" smtClean="0">
                <a:solidFill>
                  <a:schemeClr val="bg1"/>
                </a:solidFill>
                <a:latin typeface="Tahoma" pitchFamily="34" charset="0"/>
                <a:ea typeface="Tahoma" pitchFamily="34" charset="0"/>
                <a:cs typeface="Tahoma" pitchFamily="34" charset="0"/>
              </a:rPr>
              <a:t>la capacidad de cada Estado miembro para regular los precios en la UE únicamente afectarán a los medicamentos que adquiera o reembolse el Estado</a:t>
            </a:r>
            <a:r>
              <a:rPr lang="es-ES" sz="1400" i="1" dirty="0" smtClean="0">
                <a:solidFill>
                  <a:schemeClr val="bg1"/>
                </a:solidFill>
                <a:latin typeface="Tahoma" pitchFamily="34" charset="0"/>
                <a:ea typeface="Tahoma" pitchFamily="34" charset="0"/>
                <a:cs typeface="Tahoma" pitchFamily="34" charset="0"/>
              </a:rPr>
              <a:t>; y que deberá establecerse la plena competencia de los medicamentos que no reembolsen los sistemas estatales y los que se vendan en los mercados privados”.</a:t>
            </a: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Artículo 90 LGURMPS (</a:t>
            </a:r>
            <a:r>
              <a:rPr lang="es-ES_tradnl" sz="2400" dirty="0" err="1" smtClean="0">
                <a:solidFill>
                  <a:schemeClr val="tx2"/>
                </a:solidFill>
                <a:effectLst/>
                <a:latin typeface="Tahoma" pitchFamily="34" charset="0"/>
                <a:ea typeface="Tahoma" pitchFamily="34" charset="0"/>
                <a:cs typeface="Tahoma" pitchFamily="34" charset="0"/>
              </a:rPr>
              <a:t>iii</a:t>
            </a:r>
            <a:r>
              <a:rPr lang="es-ES_tradnl" sz="2400" dirty="0" smtClean="0">
                <a:solidFill>
                  <a:schemeClr val="tx2"/>
                </a:solidFill>
                <a:effectLst/>
                <a:latin typeface="Tahoma" pitchFamily="34" charset="0"/>
                <a:ea typeface="Tahoma" pitchFamily="34" charset="0"/>
                <a:cs typeface="Tahoma" pitchFamily="34" charset="0"/>
              </a:rPr>
              <a:t>)</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pic>
        <p:nvPicPr>
          <p:cNvPr id="5" name="4 Imagen"/>
          <p:cNvPicPr/>
          <p:nvPr/>
        </p:nvPicPr>
        <p:blipFill>
          <a:blip r:embed="rId2" cstate="print"/>
          <a:srcRect l="20811" t="12147" r="49559" b="62994"/>
          <a:stretch>
            <a:fillRect/>
          </a:stretch>
        </p:blipFill>
        <p:spPr bwMode="auto">
          <a:xfrm>
            <a:off x="323528" y="620688"/>
            <a:ext cx="1218334"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marL="0" indent="0" algn="just">
              <a:buClr>
                <a:schemeClr val="bg1"/>
              </a:buClr>
              <a:buSzPct val="60000"/>
              <a:buNone/>
              <a:tabLst>
                <a:tab pos="363538" algn="l"/>
              </a:tabLst>
            </a:pPr>
            <a:r>
              <a:rPr lang="es-ES" sz="1800" dirty="0" smtClean="0">
                <a:solidFill>
                  <a:schemeClr val="bg1"/>
                </a:solidFill>
                <a:latin typeface="Tahoma" pitchFamily="34" charset="0"/>
                <a:ea typeface="Tahoma" pitchFamily="34" charset="0"/>
                <a:cs typeface="Tahoma" pitchFamily="34" charset="0"/>
              </a:rPr>
              <a:t>	</a:t>
            </a:r>
          </a:p>
          <a:p>
            <a:pPr marL="0" indent="0" algn="just">
              <a:buClr>
                <a:schemeClr val="bg1"/>
              </a:buClr>
              <a:buSzPct val="60000"/>
              <a:buFont typeface="Tahoma" pitchFamily="34" charset="0"/>
              <a:buChar char="−"/>
              <a:tabLst>
                <a:tab pos="363538" algn="l"/>
              </a:tabLst>
            </a:pPr>
            <a:r>
              <a:rPr lang="es-ES" sz="2000" dirty="0" smtClean="0">
                <a:solidFill>
                  <a:schemeClr val="bg1"/>
                </a:solidFill>
                <a:latin typeface="Tahoma" pitchFamily="34" charset="0"/>
                <a:ea typeface="Tahoma" pitchFamily="34" charset="0"/>
                <a:cs typeface="Tahoma" pitchFamily="34" charset="0"/>
              </a:rPr>
              <a:t> 	Los medicamentos no incluidos en la prestación farmacéutica del 	SNS, pueden ser utilizados por los hospitales del SNS previo acuerdo 	de la comisión responsable de los protocolos terapéuticos u órgano 	colegiado equivalente de la CCAA (disposición final 7ª  RDL 16/2012 	de 	modificación del Real Decreto 1718/2010, de 17 de diciembre, 	sobre receta médica que añade un apartado 6 al artículo 17).</a:t>
            </a:r>
          </a:p>
          <a:p>
            <a:pPr marL="0" indent="0" algn="just">
              <a:buClr>
                <a:schemeClr val="bg1"/>
              </a:buClr>
              <a:buSzPct val="60000"/>
              <a:buNone/>
              <a:tabLst>
                <a:tab pos="363538" algn="l"/>
              </a:tabLst>
            </a:pPr>
            <a:endParaRPr lang="es-ES" sz="2000" dirty="0" smtClean="0">
              <a:solidFill>
                <a:schemeClr val="bg1"/>
              </a:solidFill>
              <a:latin typeface="Tahoma" pitchFamily="34" charset="0"/>
              <a:ea typeface="Tahoma" pitchFamily="34" charset="0"/>
              <a:cs typeface="Tahoma" pitchFamily="34" charset="0"/>
            </a:endParaRPr>
          </a:p>
          <a:p>
            <a:pPr marL="0" indent="0" algn="just">
              <a:buClr>
                <a:schemeClr val="bg1"/>
              </a:buClr>
              <a:buSzPct val="60000"/>
              <a:buFont typeface="Tahoma" pitchFamily="34" charset="0"/>
              <a:buChar char="−"/>
              <a:tabLst>
                <a:tab pos="363538" algn="l"/>
              </a:tabLst>
            </a:pPr>
            <a:r>
              <a:rPr lang="es-ES" sz="2000" dirty="0" smtClean="0">
                <a:solidFill>
                  <a:schemeClr val="bg1"/>
                </a:solidFill>
                <a:latin typeface="Tahoma" pitchFamily="34" charset="0"/>
                <a:ea typeface="Tahoma" pitchFamily="34" charset="0"/>
                <a:cs typeface="Tahoma" pitchFamily="34" charset="0"/>
              </a:rPr>
              <a:t> 	La Ley 10/2013, de 24 de julio, </a:t>
            </a:r>
            <a:r>
              <a:rPr lang="es-ES" sz="2000" b="1" u="sng" dirty="0" smtClean="0">
                <a:solidFill>
                  <a:schemeClr val="bg1"/>
                </a:solidFill>
                <a:latin typeface="Tahoma" pitchFamily="34" charset="0"/>
                <a:ea typeface="Tahoma" pitchFamily="34" charset="0"/>
                <a:cs typeface="Tahoma" pitchFamily="34" charset="0"/>
              </a:rPr>
              <a:t>modificó el apartado 6 del </a:t>
            </a:r>
            <a:r>
              <a:rPr lang="es-ES" sz="2000" dirty="0" smtClean="0">
                <a:solidFill>
                  <a:schemeClr val="bg1"/>
                </a:solidFill>
                <a:latin typeface="Tahoma" pitchFamily="34" charset="0"/>
                <a:ea typeface="Tahoma" pitchFamily="34" charset="0"/>
                <a:cs typeface="Tahoma" pitchFamily="34" charset="0"/>
              </a:rPr>
              <a:t>	</a:t>
            </a:r>
            <a:r>
              <a:rPr lang="es-ES" sz="2000" b="1" u="sng" dirty="0" smtClean="0">
                <a:solidFill>
                  <a:schemeClr val="bg1"/>
                </a:solidFill>
                <a:latin typeface="Tahoma" pitchFamily="34" charset="0"/>
                <a:ea typeface="Tahoma" pitchFamily="34" charset="0"/>
                <a:cs typeface="Tahoma" pitchFamily="34" charset="0"/>
              </a:rPr>
              <a:t>artículo 90</a:t>
            </a:r>
            <a:r>
              <a:rPr lang="es-ES" sz="2000" b="1" dirty="0" smtClean="0">
                <a:solidFill>
                  <a:schemeClr val="bg1"/>
                </a:solidFill>
                <a:latin typeface="Tahoma" pitchFamily="34" charset="0"/>
                <a:ea typeface="Tahoma" pitchFamily="34" charset="0"/>
                <a:cs typeface="Tahoma" pitchFamily="34" charset="0"/>
              </a:rPr>
              <a:t>, </a:t>
            </a:r>
            <a:r>
              <a:rPr lang="es-ES" sz="2000" dirty="0" smtClean="0">
                <a:solidFill>
                  <a:schemeClr val="bg1"/>
                </a:solidFill>
                <a:latin typeface="Tahoma" pitchFamily="34" charset="0"/>
                <a:ea typeface="Tahoma" pitchFamily="34" charset="0"/>
                <a:cs typeface="Tahoma" pitchFamily="34" charset="0"/>
              </a:rPr>
              <a:t>confirmando que las oficinas de farmacia comprarán 	siempre a precio intervenido y que todos los agentes han de dar la 	información para permitir los ajustes (reembolsos) en el caso de 	dispensaciones fuera del SNS de medicamentos que en el 	Nomenclátor aparecen con otro precio para estas dispensaciones.</a:t>
            </a: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Artículo 90 LGURMPS (</a:t>
            </a:r>
            <a:r>
              <a:rPr lang="es-ES_tradnl" sz="2400" dirty="0" err="1" smtClean="0">
                <a:solidFill>
                  <a:schemeClr val="tx2"/>
                </a:solidFill>
                <a:effectLst/>
                <a:latin typeface="Tahoma" pitchFamily="34" charset="0"/>
                <a:ea typeface="Tahoma" pitchFamily="34" charset="0"/>
                <a:cs typeface="Tahoma" pitchFamily="34" charset="0"/>
              </a:rPr>
              <a:t>iv</a:t>
            </a:r>
            <a:r>
              <a:rPr lang="es-ES_tradnl" sz="2400" dirty="0" smtClean="0">
                <a:solidFill>
                  <a:schemeClr val="tx2"/>
                </a:solidFill>
                <a:effectLst/>
                <a:latin typeface="Tahoma" pitchFamily="34" charset="0"/>
                <a:ea typeface="Tahoma" pitchFamily="34" charset="0"/>
                <a:cs typeface="Tahoma" pitchFamily="34" charset="0"/>
              </a:rPr>
              <a:t>)</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6" name="Rectangle 6"/>
          <p:cNvSpPr>
            <a:spLocks noGrp="1" noChangeArrowheads="1"/>
          </p:cNvSpPr>
          <p:nvPr>
            <p:ph type="title" idx="4294967295"/>
          </p:nvPr>
        </p:nvSpPr>
        <p:spPr bwMode="auto">
          <a:xfrm>
            <a:off x="251520" y="332656"/>
            <a:ext cx="8497888" cy="574675"/>
          </a:xfrm>
          <a:solidFill>
            <a:srgbClr val="006699"/>
          </a:solidFill>
        </p:spPr>
        <p:txBody>
          <a:bodyPr wrap="square" lIns="91440" tIns="45720" rIns="91440" bIns="45720" numCol="1" anchorCtr="0" compatLnSpc="1">
            <a:prstTxWarp prst="textNoShape">
              <a:avLst/>
            </a:prstTxWarp>
          </a:bodyPr>
          <a:lstStyle/>
          <a:p>
            <a:pPr algn="ctr">
              <a:lnSpc>
                <a:spcPct val="80000"/>
              </a:lnSpc>
            </a:pPr>
            <a:r>
              <a:rPr lang="es-ES" sz="2800" dirty="0" smtClean="0">
                <a:effectLst/>
                <a:latin typeface="Tahoma" pitchFamily="34" charset="0"/>
                <a:ea typeface="Tahoma" pitchFamily="34" charset="0"/>
                <a:cs typeface="Tahoma" pitchFamily="34" charset="0"/>
              </a:rPr>
              <a:t>Agenda</a:t>
            </a:r>
            <a:endParaRPr lang="es-ES_tradnl" sz="2800" dirty="0" smtClean="0">
              <a:effectLst/>
              <a:latin typeface="Tahoma" pitchFamily="34" charset="0"/>
              <a:ea typeface="Tahoma" pitchFamily="34" charset="0"/>
              <a:cs typeface="Tahoma" pitchFamily="34" charset="0"/>
            </a:endParaRPr>
          </a:p>
        </p:txBody>
      </p:sp>
      <p:sp>
        <p:nvSpPr>
          <p:cNvPr id="189444" name="Rectangle 4"/>
          <p:cNvSpPr>
            <a:spLocks noGrp="1" noChangeArrowheads="1"/>
          </p:cNvSpPr>
          <p:nvPr>
            <p:ph type="body" idx="4294967295"/>
          </p:nvPr>
        </p:nvSpPr>
        <p:spPr>
          <a:xfrm>
            <a:off x="467544" y="1268760"/>
            <a:ext cx="8183563" cy="4187825"/>
          </a:xfrm>
          <a:noFill/>
        </p:spPr>
        <p:txBody>
          <a:bodyPr/>
          <a:lstStyle/>
          <a:p>
            <a:pPr>
              <a:buClr>
                <a:schemeClr val="tx1">
                  <a:lumMod val="50000"/>
                </a:schemeClr>
              </a:buClr>
              <a:buSzTx/>
              <a:buFont typeface="Arial" pitchFamily="34" charset="0"/>
              <a:buChar char="•"/>
            </a:pPr>
            <a:endParaRPr lang="es-ES_tradnl" sz="2400" b="1" dirty="0" smtClean="0">
              <a:solidFill>
                <a:schemeClr val="tx1">
                  <a:lumMod val="75000"/>
                </a:schemeClr>
              </a:solidFill>
            </a:endParaRPr>
          </a:p>
          <a:p>
            <a:pPr>
              <a:buClr>
                <a:schemeClr val="tx1">
                  <a:lumMod val="50000"/>
                </a:schemeClr>
              </a:buClr>
              <a:buSzPct val="135000"/>
              <a:buFont typeface="Arial" pitchFamily="34" charset="0"/>
              <a:buChar char="•"/>
            </a:pPr>
            <a:r>
              <a:rPr lang="es-ES_tradnl" sz="2400" b="1" dirty="0" smtClean="0">
                <a:solidFill>
                  <a:schemeClr val="tx1">
                    <a:lumMod val="75000"/>
                  </a:schemeClr>
                </a:solidFill>
                <a:latin typeface="Tahoma" pitchFamily="34" charset="0"/>
                <a:ea typeface="Tahoma" pitchFamily="34" charset="0"/>
                <a:cs typeface="Tahoma" pitchFamily="34" charset="0"/>
              </a:rPr>
              <a:t>Real Decreto de Precios y Financiación</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Competencia en medicamentos no incluidos en el SNS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Artículo 90 LGURMPS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p:txBody>
      </p:sp>
      <p:sp>
        <p:nvSpPr>
          <p:cNvPr id="189447" name="Rectangle 7"/>
          <p:cNvSpPr>
            <a:spLocks noChangeArrowheads="1"/>
          </p:cNvSpPr>
          <p:nvPr/>
        </p:nvSpPr>
        <p:spPr bwMode="auto">
          <a:xfrm>
            <a:off x="8882063" y="6591300"/>
            <a:ext cx="184150" cy="274638"/>
          </a:xfrm>
          <a:prstGeom prst="rect">
            <a:avLst/>
          </a:prstGeom>
          <a:noFill/>
          <a:ln w="9525" algn="ctr">
            <a:noFill/>
            <a:miter lim="800000"/>
            <a:headEnd/>
            <a:tailEnd/>
          </a:ln>
          <a:effectLst/>
        </p:spPr>
        <p:txBody>
          <a:bodyPr wrap="none">
            <a:spAutoFit/>
          </a:bodyPr>
          <a:lstStyle/>
          <a:p>
            <a:pPr marL="1016000" indent="-1016000" algn="l" eaLnBrk="1" hangingPunct="1">
              <a:spcBef>
                <a:spcPct val="30000"/>
              </a:spcBef>
              <a:buClrTx/>
              <a:buSzTx/>
              <a:buFontTx/>
              <a:buNone/>
            </a:pPr>
            <a:endParaRPr lang="es-ES" sz="1200">
              <a:solidFill>
                <a:schemeClr val="bg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marL="0" indent="0" algn="just">
              <a:buClr>
                <a:schemeClr val="bg1"/>
              </a:buClr>
              <a:buNone/>
            </a:pPr>
            <a:r>
              <a:rPr lang="es-ES" sz="2000" dirty="0" smtClean="0">
                <a:solidFill>
                  <a:schemeClr val="bg1"/>
                </a:solidFill>
                <a:latin typeface="Tahoma" pitchFamily="34" charset="0"/>
                <a:ea typeface="Tahoma" pitchFamily="34" charset="0"/>
                <a:cs typeface="Tahoma" pitchFamily="34" charset="0"/>
              </a:rPr>
              <a:t>Este RD de desarrollo de la Ley de Garantías y Régimen jurídico de los medicamentos y productos sanitarios, cuyo borrador se espera que esté disponible a </a:t>
            </a:r>
            <a:r>
              <a:rPr lang="es-ES" sz="2000" b="1" dirty="0" smtClean="0">
                <a:solidFill>
                  <a:schemeClr val="bg1"/>
                </a:solidFill>
                <a:latin typeface="Tahoma" pitchFamily="34" charset="0"/>
                <a:ea typeface="Tahoma" pitchFamily="34" charset="0"/>
                <a:cs typeface="Tahoma" pitchFamily="34" charset="0"/>
              </a:rPr>
              <a:t>pronto</a:t>
            </a:r>
            <a:r>
              <a:rPr lang="es-ES" sz="2000" dirty="0" smtClean="0">
                <a:solidFill>
                  <a:schemeClr val="bg1"/>
                </a:solidFill>
                <a:latin typeface="Tahoma" pitchFamily="34" charset="0"/>
                <a:ea typeface="Tahoma" pitchFamily="34" charset="0"/>
                <a:cs typeface="Tahoma" pitchFamily="34" charset="0"/>
              </a:rPr>
              <a:t> regulará </a:t>
            </a:r>
            <a:r>
              <a:rPr lang="es-ES" sz="2000" b="1" dirty="0" smtClean="0">
                <a:solidFill>
                  <a:schemeClr val="bg1"/>
                </a:solidFill>
                <a:latin typeface="Tahoma" pitchFamily="34" charset="0"/>
                <a:ea typeface="Tahoma" pitchFamily="34" charset="0"/>
                <a:cs typeface="Tahoma" pitchFamily="34" charset="0"/>
              </a:rPr>
              <a:t>aspecto de la ley, muy importantes </a:t>
            </a:r>
            <a:r>
              <a:rPr lang="es-ES" sz="2000" dirty="0" smtClean="0">
                <a:solidFill>
                  <a:schemeClr val="bg1"/>
                </a:solidFill>
                <a:latin typeface="Tahoma" pitchFamily="34" charset="0"/>
                <a:ea typeface="Tahoma" pitchFamily="34" charset="0"/>
                <a:cs typeface="Tahoma" pitchFamily="34" charset="0"/>
              </a:rPr>
              <a:t>para la industria: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a) </a:t>
            </a:r>
            <a:r>
              <a:rPr lang="es-ES" sz="2000" b="1" dirty="0" smtClean="0">
                <a:solidFill>
                  <a:schemeClr val="bg1"/>
                </a:solidFill>
                <a:latin typeface="Tahoma" pitchFamily="34" charset="0"/>
                <a:ea typeface="Tahoma" pitchFamily="34" charset="0"/>
                <a:cs typeface="Tahoma" pitchFamily="34" charset="0"/>
              </a:rPr>
              <a:t>Procedimiento de fijación de precios </a:t>
            </a:r>
            <a:r>
              <a:rPr lang="es-ES" sz="2000" dirty="0" smtClean="0">
                <a:solidFill>
                  <a:schemeClr val="bg1"/>
                </a:solidFill>
                <a:latin typeface="Tahoma" pitchFamily="34" charset="0"/>
                <a:ea typeface="Tahoma" pitchFamily="34" charset="0"/>
                <a:cs typeface="Tahoma" pitchFamily="34" charset="0"/>
              </a:rPr>
              <a:t>(art. 90) </a:t>
            </a:r>
            <a:r>
              <a:rPr lang="es-ES" sz="2000" b="1" dirty="0" smtClean="0">
                <a:solidFill>
                  <a:schemeClr val="bg1"/>
                </a:solidFill>
                <a:latin typeface="Tahoma" pitchFamily="34" charset="0"/>
                <a:ea typeface="Tahoma" pitchFamily="34" charset="0"/>
                <a:cs typeface="Tahoma" pitchFamily="34" charset="0"/>
              </a:rPr>
              <a:t>y financiación </a:t>
            </a:r>
            <a:r>
              <a:rPr lang="es-ES" sz="2000" dirty="0" smtClean="0">
                <a:solidFill>
                  <a:schemeClr val="bg1"/>
                </a:solidFill>
                <a:latin typeface="Tahoma" pitchFamily="34" charset="0"/>
                <a:ea typeface="Tahoma" pitchFamily="34" charset="0"/>
                <a:cs typeface="Tahoma" pitchFamily="34" charset="0"/>
              </a:rPr>
              <a:t>(art. 89 y 89bis), en especial, el procedimiento de evaluación, el trámite de audiencia y plazos, y otras condiciones de financiación.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b) </a:t>
            </a:r>
            <a:r>
              <a:rPr lang="es-ES" sz="2000" b="1" dirty="0" smtClean="0">
                <a:solidFill>
                  <a:schemeClr val="bg1"/>
                </a:solidFill>
                <a:latin typeface="Tahoma" pitchFamily="34" charset="0"/>
                <a:ea typeface="Tahoma" pitchFamily="34" charset="0"/>
                <a:cs typeface="Tahoma" pitchFamily="34" charset="0"/>
              </a:rPr>
              <a:t>Precios fuera del SNS</a:t>
            </a:r>
            <a:r>
              <a:rPr lang="es-ES" sz="2000" dirty="0" smtClean="0">
                <a:solidFill>
                  <a:schemeClr val="bg1"/>
                </a:solidFill>
                <a:latin typeface="Tahoma" pitchFamily="34" charset="0"/>
                <a:ea typeface="Tahoma" pitchFamily="34" charset="0"/>
                <a:cs typeface="Tahoma" pitchFamily="34" charset="0"/>
              </a:rPr>
              <a:t>, precios libres y precios notificados (art. 90), y momento de salida al mercado.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c) Procedimiento de aplicación de los </a:t>
            </a:r>
            <a:r>
              <a:rPr lang="es-ES" sz="2000" b="1" dirty="0" smtClean="0">
                <a:solidFill>
                  <a:schemeClr val="bg1"/>
                </a:solidFill>
                <a:latin typeface="Tahoma" pitchFamily="34" charset="0"/>
                <a:ea typeface="Tahoma" pitchFamily="34" charset="0"/>
                <a:cs typeface="Tahoma" pitchFamily="34" charset="0"/>
              </a:rPr>
              <a:t>precios fuera del SNS en oficinas de farmacia </a:t>
            </a:r>
            <a:r>
              <a:rPr lang="es-ES" sz="2000" dirty="0" smtClean="0">
                <a:solidFill>
                  <a:schemeClr val="bg1"/>
                </a:solidFill>
                <a:latin typeface="Tahoma" pitchFamily="34" charset="0"/>
                <a:ea typeface="Tahoma" pitchFamily="34" charset="0"/>
                <a:cs typeface="Tahoma" pitchFamily="34" charset="0"/>
              </a:rPr>
              <a:t>(art. 90.6).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d) </a:t>
            </a:r>
            <a:r>
              <a:rPr lang="es-ES" sz="2000" b="1" dirty="0" smtClean="0">
                <a:solidFill>
                  <a:schemeClr val="bg1"/>
                </a:solidFill>
                <a:latin typeface="Tahoma" pitchFamily="34" charset="0"/>
                <a:ea typeface="Tahoma" pitchFamily="34" charset="0"/>
                <a:cs typeface="Tahoma" pitchFamily="34" charset="0"/>
              </a:rPr>
              <a:t>Revisiones </a:t>
            </a:r>
            <a:r>
              <a:rPr lang="es-ES" sz="2000" dirty="0" smtClean="0">
                <a:solidFill>
                  <a:schemeClr val="bg1"/>
                </a:solidFill>
                <a:latin typeface="Tahoma" pitchFamily="34" charset="0"/>
                <a:ea typeface="Tahoma" pitchFamily="34" charset="0"/>
                <a:cs typeface="Tahoma" pitchFamily="34" charset="0"/>
              </a:rPr>
              <a:t>de precios de financiación (art. 91).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e) </a:t>
            </a:r>
            <a:r>
              <a:rPr lang="es-ES" sz="2000" b="1" dirty="0" smtClean="0">
                <a:solidFill>
                  <a:schemeClr val="bg1"/>
                </a:solidFill>
                <a:latin typeface="Tahoma" pitchFamily="34" charset="0"/>
                <a:ea typeface="Tahoma" pitchFamily="34" charset="0"/>
                <a:cs typeface="Tahoma" pitchFamily="34" charset="0"/>
              </a:rPr>
              <a:t>Precios seleccionados </a:t>
            </a:r>
            <a:r>
              <a:rPr lang="es-ES" sz="2000" dirty="0" smtClean="0">
                <a:solidFill>
                  <a:schemeClr val="bg1"/>
                </a:solidFill>
                <a:latin typeface="Tahoma" pitchFamily="34" charset="0"/>
                <a:ea typeface="Tahoma" pitchFamily="34" charset="0"/>
                <a:cs typeface="Tahoma" pitchFamily="34" charset="0"/>
              </a:rPr>
              <a:t>(art. 93bis). </a:t>
            </a:r>
          </a:p>
          <a:p>
            <a:pPr algn="just">
              <a:buClr>
                <a:schemeClr val="bg1"/>
              </a:buClr>
              <a:buNone/>
            </a:pPr>
            <a:r>
              <a:rPr lang="es-ES" sz="2000" dirty="0" smtClean="0">
                <a:solidFill>
                  <a:schemeClr val="bg1"/>
                </a:solidFill>
                <a:latin typeface="Tahoma" pitchFamily="34" charset="0"/>
                <a:ea typeface="Tahoma" pitchFamily="34" charset="0"/>
                <a:cs typeface="Tahoma" pitchFamily="34" charset="0"/>
              </a:rPr>
              <a:t> </a:t>
            </a:r>
          </a:p>
          <a:p>
            <a:pPr marL="0" indent="0" algn="just">
              <a:buClr>
                <a:schemeClr val="bg1"/>
              </a:buClr>
              <a:buNone/>
            </a:pPr>
            <a:r>
              <a:rPr lang="es-ES" sz="2000" dirty="0" smtClean="0">
                <a:solidFill>
                  <a:schemeClr val="bg1"/>
                </a:solidFill>
                <a:latin typeface="Tahoma" pitchFamily="34" charset="0"/>
                <a:ea typeface="Tahoma" pitchFamily="34" charset="0"/>
                <a:cs typeface="Tahoma" pitchFamily="34" charset="0"/>
              </a:rPr>
              <a:t>FI viene trabajando desde hace tiempo en estos puntos a través de los correspondientes GT y ha remitido al MSSSI </a:t>
            </a:r>
            <a:r>
              <a:rPr lang="es-ES" sz="2000" b="1" dirty="0" smtClean="0">
                <a:solidFill>
                  <a:schemeClr val="bg1"/>
                </a:solidFill>
                <a:latin typeface="Tahoma" pitchFamily="34" charset="0"/>
                <a:ea typeface="Tahoma" pitchFamily="34" charset="0"/>
                <a:cs typeface="Tahoma" pitchFamily="34" charset="0"/>
              </a:rPr>
              <a:t>documentos de posición.</a:t>
            </a:r>
            <a:endParaRPr lang="es-ES" sz="2000" dirty="0" smtClean="0">
              <a:solidFill>
                <a:schemeClr val="bg1"/>
              </a:solidFill>
              <a:latin typeface="Tahoma" pitchFamily="34" charset="0"/>
              <a:ea typeface="Tahoma" pitchFamily="34" charset="0"/>
              <a:cs typeface="Tahoma" pitchFamily="34" charset="0"/>
            </a:endParaRPr>
          </a:p>
          <a:p>
            <a:pPr marL="282575" lvl="1" indent="0" algn="just">
              <a:buSzPct val="60000"/>
              <a:buNone/>
              <a:tabLst>
                <a:tab pos="363538" algn="l"/>
                <a:tab pos="812800" algn="l"/>
              </a:tabLst>
            </a:pPr>
            <a:r>
              <a:rPr lang="es-ES" sz="1800" dirty="0" smtClean="0">
                <a:solidFill>
                  <a:schemeClr val="bg1"/>
                </a:solidFill>
                <a:latin typeface="Tahoma" pitchFamily="34" charset="0"/>
                <a:ea typeface="Tahoma" pitchFamily="34" charset="0"/>
                <a:cs typeface="Tahoma" pitchFamily="34" charset="0"/>
              </a:rPr>
              <a:t> </a:t>
            </a: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RD Precios y Financiación</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6" name="Rectangle 6"/>
          <p:cNvSpPr>
            <a:spLocks noGrp="1" noChangeArrowheads="1"/>
          </p:cNvSpPr>
          <p:nvPr>
            <p:ph type="title" idx="4294967295"/>
          </p:nvPr>
        </p:nvSpPr>
        <p:spPr bwMode="auto">
          <a:xfrm>
            <a:off x="251520" y="332656"/>
            <a:ext cx="8497888" cy="574675"/>
          </a:xfrm>
          <a:solidFill>
            <a:srgbClr val="006699"/>
          </a:solidFill>
        </p:spPr>
        <p:txBody>
          <a:bodyPr wrap="square" lIns="91440" tIns="45720" rIns="91440" bIns="45720" numCol="1" anchorCtr="0" compatLnSpc="1">
            <a:prstTxWarp prst="textNoShape">
              <a:avLst/>
            </a:prstTxWarp>
          </a:bodyPr>
          <a:lstStyle/>
          <a:p>
            <a:pPr algn="ctr">
              <a:lnSpc>
                <a:spcPct val="80000"/>
              </a:lnSpc>
            </a:pPr>
            <a:r>
              <a:rPr lang="es-ES" sz="2800" dirty="0" smtClean="0">
                <a:effectLst/>
                <a:latin typeface="Tahoma" pitchFamily="34" charset="0"/>
                <a:ea typeface="Tahoma" pitchFamily="34" charset="0"/>
                <a:cs typeface="Tahoma" pitchFamily="34" charset="0"/>
              </a:rPr>
              <a:t>Agenda</a:t>
            </a:r>
            <a:endParaRPr lang="es-ES_tradnl" sz="2800" dirty="0" smtClean="0">
              <a:effectLst/>
              <a:latin typeface="Tahoma" pitchFamily="34" charset="0"/>
              <a:ea typeface="Tahoma" pitchFamily="34" charset="0"/>
              <a:cs typeface="Tahoma" pitchFamily="34" charset="0"/>
            </a:endParaRPr>
          </a:p>
        </p:txBody>
      </p:sp>
      <p:sp>
        <p:nvSpPr>
          <p:cNvPr id="189444" name="Rectangle 4"/>
          <p:cNvSpPr>
            <a:spLocks noGrp="1" noChangeArrowheads="1"/>
          </p:cNvSpPr>
          <p:nvPr>
            <p:ph type="body" idx="4294967295"/>
          </p:nvPr>
        </p:nvSpPr>
        <p:spPr>
          <a:xfrm>
            <a:off x="467544" y="1268760"/>
            <a:ext cx="8183563" cy="4187825"/>
          </a:xfrm>
          <a:noFill/>
        </p:spPr>
        <p:txBody>
          <a:bodyPr/>
          <a:lstStyle/>
          <a:p>
            <a:pPr>
              <a:buClr>
                <a:schemeClr val="tx1">
                  <a:lumMod val="50000"/>
                </a:schemeClr>
              </a:buClr>
              <a:buSzTx/>
              <a:buFont typeface="Arial" pitchFamily="34" charset="0"/>
              <a:buChar char="•"/>
            </a:pPr>
            <a:endParaRPr lang="es-ES_tradnl" sz="2400" b="1" dirty="0" smtClean="0">
              <a:solidFill>
                <a:schemeClr val="tx1">
                  <a:lumMod val="75000"/>
                </a:schemeClr>
              </a:solidFill>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Real Decreto de Precios y Financiación</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chemeClr val="tx1">
                  <a:lumMod val="50000"/>
                </a:schemeClr>
              </a:buClr>
              <a:buSzPct val="135000"/>
              <a:buFont typeface="Arial" pitchFamily="34" charset="0"/>
              <a:buChar char="•"/>
            </a:pPr>
            <a:r>
              <a:rPr lang="es-ES_tradnl" sz="2400" b="1" dirty="0" smtClean="0">
                <a:solidFill>
                  <a:schemeClr val="tx1">
                    <a:lumMod val="75000"/>
                  </a:schemeClr>
                </a:solidFill>
                <a:latin typeface="Tahoma" pitchFamily="34" charset="0"/>
                <a:ea typeface="Tahoma" pitchFamily="34" charset="0"/>
                <a:cs typeface="Tahoma" pitchFamily="34" charset="0"/>
              </a:rPr>
              <a:t>Competencia en medicamentos no incluidos en el SNS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Artículo 90 LGURMPS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p:txBody>
      </p:sp>
      <p:sp>
        <p:nvSpPr>
          <p:cNvPr id="189447" name="Rectangle 7"/>
          <p:cNvSpPr>
            <a:spLocks noChangeArrowheads="1"/>
          </p:cNvSpPr>
          <p:nvPr/>
        </p:nvSpPr>
        <p:spPr bwMode="auto">
          <a:xfrm>
            <a:off x="8882063" y="6591300"/>
            <a:ext cx="184150" cy="274638"/>
          </a:xfrm>
          <a:prstGeom prst="rect">
            <a:avLst/>
          </a:prstGeom>
          <a:noFill/>
          <a:ln w="9525" algn="ctr">
            <a:noFill/>
            <a:miter lim="800000"/>
            <a:headEnd/>
            <a:tailEnd/>
          </a:ln>
          <a:effectLst/>
        </p:spPr>
        <p:txBody>
          <a:bodyPr wrap="none">
            <a:spAutoFit/>
          </a:bodyPr>
          <a:lstStyle/>
          <a:p>
            <a:pPr marL="1016000" indent="-1016000" algn="l" eaLnBrk="1" hangingPunct="1">
              <a:spcBef>
                <a:spcPct val="30000"/>
              </a:spcBef>
              <a:buClrTx/>
              <a:buSzTx/>
              <a:buFontTx/>
              <a:buNone/>
            </a:pPr>
            <a:endParaRPr lang="es-ES" sz="1200">
              <a:solidFill>
                <a:schemeClr val="bg1"/>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algn="just">
              <a:buClr>
                <a:schemeClr val="bg1"/>
              </a:buClr>
              <a:buFont typeface="Tahoma" pitchFamily="34" charset="0"/>
              <a:buChar char="−"/>
            </a:pPr>
            <a:r>
              <a:rPr lang="es-ES" sz="2400" dirty="0" smtClean="0">
                <a:solidFill>
                  <a:schemeClr val="bg1"/>
                </a:solidFill>
                <a:latin typeface="Tahoma" pitchFamily="34" charset="0"/>
                <a:ea typeface="Tahoma" pitchFamily="34" charset="0"/>
                <a:cs typeface="Tahoma" pitchFamily="34" charset="0"/>
              </a:rPr>
              <a:t>En 2001 se creó el llamado el  </a:t>
            </a:r>
            <a:r>
              <a:rPr lang="es-ES" sz="2400" b="1" dirty="0" smtClean="0">
                <a:solidFill>
                  <a:schemeClr val="bg1"/>
                </a:solidFill>
                <a:latin typeface="Tahoma" pitchFamily="34" charset="0"/>
                <a:ea typeface="Tahoma" pitchFamily="34" charset="0"/>
                <a:cs typeface="Tahoma" pitchFamily="34" charset="0"/>
              </a:rPr>
              <a:t>G-10 Medicines</a:t>
            </a:r>
            <a:r>
              <a:rPr lang="es-ES" sz="2400" dirty="0" smtClean="0">
                <a:solidFill>
                  <a:schemeClr val="bg1"/>
                </a:solidFill>
                <a:latin typeface="Tahoma" pitchFamily="34" charset="0"/>
                <a:ea typeface="Tahoma" pitchFamily="34" charset="0"/>
                <a:cs typeface="Tahoma" pitchFamily="34" charset="0"/>
              </a:rPr>
              <a:t>, grupo de alto nivel sobre innovación y suministro de </a:t>
            </a:r>
            <a:r>
              <a:rPr lang="es-ES" sz="2400" dirty="0" smtClean="0">
                <a:solidFill>
                  <a:schemeClr val="bg1"/>
                </a:solidFill>
                <a:latin typeface="Tahoma" pitchFamily="34" charset="0"/>
                <a:ea typeface="Tahoma" pitchFamily="34" charset="0"/>
                <a:cs typeface="Tahoma" pitchFamily="34" charset="0"/>
              </a:rPr>
              <a:t>medicamentos.</a:t>
            </a:r>
            <a:endParaRPr lang="es-ES" sz="2400" dirty="0" smtClean="0">
              <a:solidFill>
                <a:schemeClr val="bg1"/>
              </a:solidFill>
              <a:latin typeface="Tahoma" pitchFamily="34" charset="0"/>
              <a:ea typeface="Tahoma" pitchFamily="34" charset="0"/>
              <a:cs typeface="Tahoma" pitchFamily="34" charset="0"/>
            </a:endParaRPr>
          </a:p>
          <a:p>
            <a:pPr algn="just">
              <a:buClr>
                <a:schemeClr val="bg1"/>
              </a:buClr>
              <a:buFont typeface="Tahoma" pitchFamily="34" charset="0"/>
              <a:buChar char="−"/>
            </a:pPr>
            <a:r>
              <a:rPr lang="es-ES" sz="2400" dirty="0" smtClean="0">
                <a:solidFill>
                  <a:schemeClr val="bg1"/>
                </a:solidFill>
                <a:latin typeface="Tahoma" pitchFamily="34" charset="0"/>
                <a:ea typeface="Tahoma" pitchFamily="34" charset="0"/>
                <a:cs typeface="Tahoma" pitchFamily="34" charset="0"/>
              </a:rPr>
              <a:t>El G-10 integrado por 10 representantes de los gobiernos y </a:t>
            </a:r>
            <a:r>
              <a:rPr lang="es-ES" sz="2400" dirty="0" err="1" smtClean="0">
                <a:solidFill>
                  <a:schemeClr val="bg1"/>
                </a:solidFill>
                <a:latin typeface="Tahoma" pitchFamily="34" charset="0"/>
                <a:ea typeface="Tahoma" pitchFamily="34" charset="0"/>
                <a:cs typeface="Tahoma" pitchFamily="34" charset="0"/>
              </a:rPr>
              <a:t>stakeholders</a:t>
            </a:r>
            <a:r>
              <a:rPr lang="es-ES" sz="2400" dirty="0" smtClean="0">
                <a:solidFill>
                  <a:schemeClr val="bg1"/>
                </a:solidFill>
                <a:latin typeface="Tahoma" pitchFamily="34" charset="0"/>
                <a:ea typeface="Tahoma" pitchFamily="34" charset="0"/>
                <a:cs typeface="Tahoma" pitchFamily="34" charset="0"/>
              </a:rPr>
              <a:t> en salud en Europa, seleccionados por la Comisión europea, se le encomendó llevar a cabo  un estudio sobre las vías de  mejora de la competitividad de la industria farmacéutica, sin limitar el acceso a servicios sanitarios de la población.</a:t>
            </a:r>
          </a:p>
          <a:p>
            <a:pPr algn="just">
              <a:buClr>
                <a:schemeClr val="bg1"/>
              </a:buClr>
              <a:buFont typeface="Tahoma" pitchFamily="34" charset="0"/>
              <a:buChar char="−"/>
            </a:pPr>
            <a:r>
              <a:rPr lang="es-ES" sz="2400" dirty="0" smtClean="0">
                <a:solidFill>
                  <a:schemeClr val="bg1"/>
                </a:solidFill>
                <a:latin typeface="Tahoma" pitchFamily="34" charset="0"/>
                <a:ea typeface="Tahoma" pitchFamily="34" charset="0"/>
                <a:cs typeface="Tahoma" pitchFamily="34" charset="0"/>
              </a:rPr>
              <a:t>El informe final que se publicó el 7 de mayo de 2002, contiene 14 recomendaciones fruto del consenso de los miembros, la </a:t>
            </a:r>
            <a:r>
              <a:rPr lang="es-ES" sz="2400" dirty="0" err="1" smtClean="0">
                <a:solidFill>
                  <a:schemeClr val="bg1"/>
                </a:solidFill>
                <a:latin typeface="Tahoma" pitchFamily="34" charset="0"/>
                <a:ea typeface="Tahoma" pitchFamily="34" charset="0"/>
                <a:cs typeface="Tahoma" pitchFamily="34" charset="0"/>
              </a:rPr>
              <a:t>num.</a:t>
            </a:r>
            <a:r>
              <a:rPr lang="es-ES" sz="2400" dirty="0" smtClean="0">
                <a:solidFill>
                  <a:schemeClr val="bg1"/>
                </a:solidFill>
                <a:latin typeface="Tahoma" pitchFamily="34" charset="0"/>
                <a:ea typeface="Tahoma" pitchFamily="34" charset="0"/>
                <a:cs typeface="Tahoma" pitchFamily="34" charset="0"/>
              </a:rPr>
              <a:t> 6 se refiere a la competencia de medicamentos no reembolsados por el SNS.</a:t>
            </a:r>
          </a:p>
          <a:p>
            <a:pPr>
              <a:buNone/>
            </a:pPr>
            <a:endParaRPr lang="es-ES" sz="1800" dirty="0" smtClean="0">
              <a:solidFill>
                <a:schemeClr val="bg1"/>
              </a:solidFill>
              <a:latin typeface="Tahoma" pitchFamily="34" charset="0"/>
              <a:ea typeface="Tahoma" pitchFamily="34" charset="0"/>
              <a:cs typeface="Tahoma" pitchFamily="34" charset="0"/>
            </a:endParaRP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Competencia Medicamentos no incluidos en </a:t>
            </a:r>
            <a:r>
              <a:rPr lang="es-ES_tradnl" sz="2400" dirty="0" smtClean="0">
                <a:solidFill>
                  <a:schemeClr val="tx2"/>
                </a:solidFill>
                <a:effectLst/>
                <a:latin typeface="Tahoma" pitchFamily="34" charset="0"/>
                <a:ea typeface="Tahoma" pitchFamily="34" charset="0"/>
                <a:cs typeface="Tahoma" pitchFamily="34" charset="0"/>
              </a:rPr>
              <a:t>SNS (</a:t>
            </a:r>
            <a:r>
              <a:rPr lang="es-ES_tradnl" sz="2400" dirty="0" smtClean="0">
                <a:solidFill>
                  <a:schemeClr val="tx2"/>
                </a:solidFill>
                <a:effectLst/>
                <a:latin typeface="Tahoma" pitchFamily="34" charset="0"/>
                <a:ea typeface="Tahoma" pitchFamily="34" charset="0"/>
                <a:cs typeface="Tahoma" pitchFamily="34" charset="0"/>
              </a:rPr>
              <a:t>i)</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a:buNone/>
            </a:pPr>
            <a:endParaRPr lang="es-ES" sz="1800" b="1" dirty="0" smtClean="0">
              <a:solidFill>
                <a:schemeClr val="bg1"/>
              </a:solidFill>
              <a:latin typeface="Tahoma" pitchFamily="34" charset="0"/>
              <a:ea typeface="Tahoma" pitchFamily="34" charset="0"/>
              <a:cs typeface="Tahoma" pitchFamily="34" charset="0"/>
            </a:endParaRPr>
          </a:p>
          <a:p>
            <a:pPr>
              <a:buNone/>
            </a:pPr>
            <a:r>
              <a:rPr lang="es-ES" sz="1800" b="1" dirty="0" smtClean="0">
                <a:solidFill>
                  <a:schemeClr val="bg1"/>
                </a:solidFill>
                <a:latin typeface="Tahoma" pitchFamily="34" charset="0"/>
                <a:ea typeface="Tahoma" pitchFamily="34" charset="0"/>
                <a:cs typeface="Tahoma" pitchFamily="34" charset="0"/>
              </a:rPr>
              <a:t>Recomendación 6</a:t>
            </a: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lvl="0">
              <a:buNone/>
            </a:pPr>
            <a:r>
              <a:rPr lang="es-ES" sz="1200" dirty="0" smtClean="0">
                <a:solidFill>
                  <a:srgbClr val="000000"/>
                </a:solidFill>
                <a:latin typeface="Tahoma" pitchFamily="34" charset="0"/>
                <a:ea typeface="Tahoma" pitchFamily="34" charset="0"/>
                <a:cs typeface="Tahoma" pitchFamily="34" charset="0"/>
                <a:hlinkClick r:id="rId2"/>
              </a:rPr>
              <a:t>http://eur-lex.europa.eu/Notice.do?mode=dbl&amp;lng1=en,es&amp;lang=&amp;lng2=da,de,el,en,es,fi,fr,it,nl,pt,sv,&amp;val=278612:cs</a:t>
            </a:r>
            <a:endParaRPr lang="es-ES" sz="1200" dirty="0" smtClean="0">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Competencia Medicamentos no incluidos en SNS (</a:t>
            </a:r>
            <a:r>
              <a:rPr lang="es-ES_tradnl" sz="2400" dirty="0" err="1" smtClean="0">
                <a:solidFill>
                  <a:schemeClr val="tx2"/>
                </a:solidFill>
                <a:effectLst/>
                <a:latin typeface="Tahoma" pitchFamily="34" charset="0"/>
                <a:ea typeface="Tahoma" pitchFamily="34" charset="0"/>
                <a:cs typeface="Tahoma" pitchFamily="34" charset="0"/>
              </a:rPr>
              <a:t>ii</a:t>
            </a:r>
            <a:r>
              <a:rPr lang="es-ES_tradnl" sz="2400" dirty="0" smtClean="0">
                <a:solidFill>
                  <a:schemeClr val="tx2"/>
                </a:solidFill>
                <a:effectLst/>
                <a:latin typeface="Tahoma" pitchFamily="34" charset="0"/>
                <a:ea typeface="Tahoma" pitchFamily="34" charset="0"/>
                <a:cs typeface="Tahoma" pitchFamily="34" charset="0"/>
              </a:rPr>
              <a:t>)</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pic>
        <p:nvPicPr>
          <p:cNvPr id="1026" name="Picture 2"/>
          <p:cNvPicPr>
            <a:picLocks noChangeAspect="1" noChangeArrowheads="1"/>
          </p:cNvPicPr>
          <p:nvPr/>
        </p:nvPicPr>
        <p:blipFill>
          <a:blip r:embed="rId3" cstate="print"/>
          <a:srcRect/>
          <a:stretch>
            <a:fillRect/>
          </a:stretch>
        </p:blipFill>
        <p:spPr bwMode="auto">
          <a:xfrm>
            <a:off x="467544" y="1844824"/>
            <a:ext cx="7488832" cy="4320480"/>
          </a:xfrm>
          <a:prstGeom prst="rect">
            <a:avLst/>
          </a:prstGeom>
          <a:noFill/>
          <a:ln w="9525">
            <a:noFill/>
            <a:miter lim="800000"/>
            <a:headEnd/>
            <a:tailEnd/>
          </a:ln>
          <a:effectLst/>
        </p:spPr>
      </p:pic>
      <p:pic>
        <p:nvPicPr>
          <p:cNvPr id="10242" name="Picture 2" descr="G10 Report"/>
          <p:cNvPicPr>
            <a:picLocks noChangeAspect="1" noChangeArrowheads="1"/>
          </p:cNvPicPr>
          <p:nvPr/>
        </p:nvPicPr>
        <p:blipFill>
          <a:blip r:embed="rId4" cstate="print"/>
          <a:srcRect/>
          <a:stretch>
            <a:fillRect/>
          </a:stretch>
        </p:blipFill>
        <p:spPr bwMode="auto">
          <a:xfrm>
            <a:off x="6876256" y="908720"/>
            <a:ext cx="811437" cy="104612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body" idx="4294967295"/>
          </p:nvPr>
        </p:nvSpPr>
        <p:spPr>
          <a:xfrm>
            <a:off x="251520" y="908720"/>
            <a:ext cx="8496944" cy="5616624"/>
          </a:xfrm>
        </p:spPr>
        <p:txBody>
          <a:bodyPr/>
          <a:lstStyle/>
          <a:p>
            <a:pPr>
              <a:buNone/>
            </a:pPr>
            <a:r>
              <a:rPr lang="es-ES" sz="1700" dirty="0" smtClean="0">
                <a:solidFill>
                  <a:schemeClr val="bg1"/>
                </a:solidFill>
                <a:latin typeface="Tahoma" pitchFamily="34" charset="0"/>
                <a:ea typeface="Tahoma" pitchFamily="34" charset="0"/>
                <a:cs typeface="Tahoma" pitchFamily="34" charset="0"/>
              </a:rPr>
              <a:t>En  respuesta la Comisión publicó la Comunicación de 1 de julio de 2003.</a:t>
            </a: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a:buNone/>
            </a:pPr>
            <a:endParaRPr lang="es-ES" sz="1800" dirty="0" smtClean="0">
              <a:solidFill>
                <a:schemeClr val="bg1"/>
              </a:solidFill>
              <a:latin typeface="Tahoma" pitchFamily="34" charset="0"/>
              <a:ea typeface="Tahoma" pitchFamily="34" charset="0"/>
              <a:cs typeface="Tahoma" pitchFamily="34" charset="0"/>
            </a:endParaRPr>
          </a:p>
          <a:p>
            <a:pPr marL="0" indent="0" algn="just">
              <a:buNone/>
            </a:pPr>
            <a:r>
              <a:rPr lang="es-ES" sz="1600" i="1" dirty="0" smtClean="0">
                <a:solidFill>
                  <a:schemeClr val="bg1"/>
                </a:solidFill>
                <a:latin typeface="Tahoma" pitchFamily="34" charset="0"/>
                <a:ea typeface="Tahoma" pitchFamily="34" charset="0"/>
                <a:cs typeface="Tahoma" pitchFamily="34" charset="0"/>
              </a:rPr>
              <a:t>“….</a:t>
            </a:r>
            <a:r>
              <a:rPr lang="es-ES" sz="1600" i="1" u="sng" dirty="0" smtClean="0">
                <a:solidFill>
                  <a:schemeClr val="bg1"/>
                </a:solidFill>
                <a:latin typeface="Tahoma" pitchFamily="34" charset="0"/>
                <a:ea typeface="Tahoma" pitchFamily="34" charset="0"/>
                <a:cs typeface="Tahoma" pitchFamily="34" charset="0"/>
              </a:rPr>
              <a:t>La existencia de mecanismos de mercado más eficaces y, en concreto, la competencia de precios de los medicamentos no reembolsables, dará como resultado en este sector mayores posibilidades de elección para los pacientes a precios más asequibles</a:t>
            </a:r>
            <a:r>
              <a:rPr lang="es-ES" sz="1600" i="1" dirty="0" smtClean="0">
                <a:solidFill>
                  <a:schemeClr val="bg1"/>
                </a:solidFill>
                <a:latin typeface="Tahoma" pitchFamily="34" charset="0"/>
                <a:ea typeface="Tahoma" pitchFamily="34" charset="0"/>
                <a:cs typeface="Tahoma" pitchFamily="34" charset="0"/>
              </a:rPr>
              <a:t>. No obstante, en la medida en que se fijen precios distintos para los medicamentos según se vendan al sector privado o al sector público, debe garantizarse el riguroso cumplimiento de las normas comunitarias de competencia. …… Sin embargo, ello sería absolutamente compatible con las responsabilidades de los Estados miembros respecto al cumplimiento de los objetivos de gasto en salud pública. En general, la Comisión suscribe absolutamente la conclusión del grupo «G-10 Medicamentos» de que, </a:t>
            </a:r>
            <a:r>
              <a:rPr lang="es-ES" sz="1600" i="1" u="sng" dirty="0" smtClean="0">
                <a:solidFill>
                  <a:schemeClr val="bg1"/>
                </a:solidFill>
                <a:latin typeface="Tahoma" pitchFamily="34" charset="0"/>
                <a:ea typeface="Tahoma" pitchFamily="34" charset="0"/>
                <a:cs typeface="Tahoma" pitchFamily="34" charset="0"/>
              </a:rPr>
              <a:t>por principio, deberán abrirse totalmente a la competencia los medicamentos que no compra ni reembolsa el Estado</a:t>
            </a:r>
            <a:r>
              <a:rPr lang="es-ES" sz="1600" i="1" dirty="0" smtClean="0">
                <a:solidFill>
                  <a:schemeClr val="bg1"/>
                </a:solidFill>
                <a:latin typeface="Tahoma" pitchFamily="34" charset="0"/>
                <a:ea typeface="Tahoma" pitchFamily="34" charset="0"/>
                <a:cs typeface="Tahoma" pitchFamily="34" charset="0"/>
              </a:rPr>
              <a:t>..</a:t>
            </a:r>
          </a:p>
          <a:p>
            <a:pPr>
              <a:buNone/>
            </a:pPr>
            <a:endParaRPr lang="es-ES" sz="1800" dirty="0" smtClean="0">
              <a:solidFill>
                <a:schemeClr val="bg1"/>
              </a:solidFill>
              <a:latin typeface="Tahoma" pitchFamily="34" charset="0"/>
              <a:ea typeface="Tahoma" pitchFamily="34" charset="0"/>
              <a:cs typeface="Tahoma" pitchFamily="34" charset="0"/>
            </a:endParaRPr>
          </a:p>
        </p:txBody>
      </p:sp>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Competencia Medicamentos no incluidos en SNS (</a:t>
            </a:r>
            <a:r>
              <a:rPr lang="es-ES_tradnl" sz="2400" dirty="0" err="1" smtClean="0">
                <a:solidFill>
                  <a:schemeClr val="tx2"/>
                </a:solidFill>
                <a:effectLst/>
                <a:latin typeface="Tahoma" pitchFamily="34" charset="0"/>
                <a:ea typeface="Tahoma" pitchFamily="34" charset="0"/>
                <a:cs typeface="Tahoma" pitchFamily="34" charset="0"/>
              </a:rPr>
              <a:t>iii</a:t>
            </a:r>
            <a:r>
              <a:rPr lang="es-ES_tradnl" sz="2400" dirty="0" smtClean="0">
                <a:solidFill>
                  <a:schemeClr val="tx2"/>
                </a:solidFill>
                <a:effectLst/>
                <a:latin typeface="Tahoma" pitchFamily="34" charset="0"/>
                <a:ea typeface="Tahoma" pitchFamily="34" charset="0"/>
                <a:cs typeface="Tahoma" pitchFamily="34" charset="0"/>
              </a:rPr>
              <a:t>)</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pic>
        <p:nvPicPr>
          <p:cNvPr id="53250" name="Picture 2"/>
          <p:cNvPicPr>
            <a:picLocks noChangeAspect="1" noChangeArrowheads="1"/>
          </p:cNvPicPr>
          <p:nvPr/>
        </p:nvPicPr>
        <p:blipFill>
          <a:blip r:embed="rId2" cstate="print"/>
          <a:srcRect/>
          <a:stretch>
            <a:fillRect/>
          </a:stretch>
        </p:blipFill>
        <p:spPr bwMode="auto">
          <a:xfrm>
            <a:off x="2123728" y="1340768"/>
            <a:ext cx="4410075"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6" name="Rectangle 6"/>
          <p:cNvSpPr>
            <a:spLocks noGrp="1" noChangeArrowheads="1"/>
          </p:cNvSpPr>
          <p:nvPr>
            <p:ph type="title" idx="4294967295"/>
          </p:nvPr>
        </p:nvSpPr>
        <p:spPr bwMode="auto">
          <a:xfrm>
            <a:off x="251520" y="332656"/>
            <a:ext cx="8497888" cy="574675"/>
          </a:xfrm>
          <a:solidFill>
            <a:srgbClr val="006699"/>
          </a:solidFill>
        </p:spPr>
        <p:txBody>
          <a:bodyPr wrap="square" lIns="91440" tIns="45720" rIns="91440" bIns="45720" numCol="1" anchorCtr="0" compatLnSpc="1">
            <a:prstTxWarp prst="textNoShape">
              <a:avLst/>
            </a:prstTxWarp>
          </a:bodyPr>
          <a:lstStyle/>
          <a:p>
            <a:pPr algn="ctr">
              <a:lnSpc>
                <a:spcPct val="80000"/>
              </a:lnSpc>
            </a:pPr>
            <a:r>
              <a:rPr lang="es-ES" sz="2800" dirty="0" smtClean="0">
                <a:effectLst/>
                <a:latin typeface="Tahoma" pitchFamily="34" charset="0"/>
                <a:ea typeface="Tahoma" pitchFamily="34" charset="0"/>
                <a:cs typeface="Tahoma" pitchFamily="34" charset="0"/>
              </a:rPr>
              <a:t>Agenda</a:t>
            </a:r>
            <a:endParaRPr lang="es-ES_tradnl" sz="2800" dirty="0" smtClean="0">
              <a:effectLst/>
              <a:latin typeface="Tahoma" pitchFamily="34" charset="0"/>
              <a:ea typeface="Tahoma" pitchFamily="34" charset="0"/>
              <a:cs typeface="Tahoma" pitchFamily="34" charset="0"/>
            </a:endParaRPr>
          </a:p>
        </p:txBody>
      </p:sp>
      <p:sp>
        <p:nvSpPr>
          <p:cNvPr id="189444" name="Rectangle 4"/>
          <p:cNvSpPr>
            <a:spLocks noGrp="1" noChangeArrowheads="1"/>
          </p:cNvSpPr>
          <p:nvPr>
            <p:ph type="body" idx="4294967295"/>
          </p:nvPr>
        </p:nvSpPr>
        <p:spPr>
          <a:xfrm>
            <a:off x="467544" y="1268760"/>
            <a:ext cx="8183563" cy="4187825"/>
          </a:xfrm>
          <a:noFill/>
        </p:spPr>
        <p:txBody>
          <a:bodyPr/>
          <a:lstStyle/>
          <a:p>
            <a:pPr>
              <a:buClr>
                <a:schemeClr val="tx1">
                  <a:lumMod val="50000"/>
                </a:schemeClr>
              </a:buClr>
              <a:buSzTx/>
              <a:buFont typeface="Arial" pitchFamily="34" charset="0"/>
              <a:buChar char="•"/>
            </a:pPr>
            <a:endParaRPr lang="es-ES_tradnl" sz="2400" b="1" dirty="0" smtClean="0">
              <a:solidFill>
                <a:schemeClr val="tx1">
                  <a:lumMod val="75000"/>
                </a:schemeClr>
              </a:solidFill>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Real Decreto de Precios y Financiación</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rgbClr val="969696"/>
              </a:buClr>
              <a:buSzTx/>
              <a:buFontTx/>
              <a:buChar char="•"/>
            </a:pPr>
            <a:r>
              <a:rPr lang="es-ES_tradnl" sz="2400" dirty="0" smtClean="0">
                <a:solidFill>
                  <a:srgbClr val="969696"/>
                </a:solidFill>
                <a:latin typeface="Tahoma" pitchFamily="34" charset="0"/>
                <a:ea typeface="Tahoma" pitchFamily="34" charset="0"/>
                <a:cs typeface="Tahoma" pitchFamily="34" charset="0"/>
              </a:rPr>
              <a:t>Competencia en medicamentos no incluidos en el SNS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a:p>
            <a:pPr>
              <a:buClr>
                <a:schemeClr val="tx1">
                  <a:lumMod val="50000"/>
                </a:schemeClr>
              </a:buClr>
              <a:buSzPct val="135000"/>
              <a:buFont typeface="Arial" pitchFamily="34" charset="0"/>
              <a:buChar char="•"/>
            </a:pPr>
            <a:r>
              <a:rPr lang="es-ES_tradnl" sz="2400" b="1" dirty="0" smtClean="0">
                <a:solidFill>
                  <a:schemeClr val="tx1">
                    <a:lumMod val="75000"/>
                  </a:schemeClr>
                </a:solidFill>
                <a:latin typeface="Tahoma" pitchFamily="34" charset="0"/>
                <a:ea typeface="Tahoma" pitchFamily="34" charset="0"/>
                <a:cs typeface="Tahoma" pitchFamily="34" charset="0"/>
              </a:rPr>
              <a:t>Artículo 90 LGURMPS</a:t>
            </a:r>
          </a:p>
          <a:p>
            <a:pPr>
              <a:buClr>
                <a:srgbClr val="969696"/>
              </a:buClr>
              <a:buSzTx/>
              <a:buFontTx/>
              <a:buChar char="•"/>
            </a:pPr>
            <a:endParaRPr lang="es-ES_tradnl" sz="2400" dirty="0" smtClean="0">
              <a:solidFill>
                <a:srgbClr val="969696"/>
              </a:solidFill>
              <a:latin typeface="Tahoma" pitchFamily="34" charset="0"/>
              <a:ea typeface="Tahoma" pitchFamily="34" charset="0"/>
              <a:cs typeface="Tahoma" pitchFamily="34" charset="0"/>
            </a:endParaRPr>
          </a:p>
        </p:txBody>
      </p:sp>
      <p:sp>
        <p:nvSpPr>
          <p:cNvPr id="189447" name="Rectangle 7"/>
          <p:cNvSpPr>
            <a:spLocks noChangeArrowheads="1"/>
          </p:cNvSpPr>
          <p:nvPr/>
        </p:nvSpPr>
        <p:spPr bwMode="auto">
          <a:xfrm>
            <a:off x="8882063" y="6591300"/>
            <a:ext cx="184150" cy="274638"/>
          </a:xfrm>
          <a:prstGeom prst="rect">
            <a:avLst/>
          </a:prstGeom>
          <a:noFill/>
          <a:ln w="9525" algn="ctr">
            <a:noFill/>
            <a:miter lim="800000"/>
            <a:headEnd/>
            <a:tailEnd/>
          </a:ln>
          <a:effectLst/>
        </p:spPr>
        <p:txBody>
          <a:bodyPr wrap="none">
            <a:spAutoFit/>
          </a:bodyPr>
          <a:lstStyle/>
          <a:p>
            <a:pPr marL="1016000" indent="-1016000" algn="l" eaLnBrk="1" hangingPunct="1">
              <a:spcBef>
                <a:spcPct val="30000"/>
              </a:spcBef>
              <a:buClrTx/>
              <a:buSzTx/>
              <a:buFontTx/>
              <a:buNone/>
            </a:pPr>
            <a:endParaRPr lang="es-ES" sz="1200">
              <a:solidFill>
                <a:schemeClr val="bg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6"/>
          <p:cNvSpPr>
            <a:spLocks noGrp="1" noChangeArrowheads="1"/>
          </p:cNvSpPr>
          <p:nvPr>
            <p:ph type="title" idx="4294967295"/>
          </p:nvPr>
        </p:nvSpPr>
        <p:spPr bwMode="auto">
          <a:xfrm>
            <a:off x="251520" y="332656"/>
            <a:ext cx="8497888" cy="576263"/>
          </a:xfrm>
          <a:solidFill>
            <a:srgbClr val="006699"/>
          </a:solidFill>
        </p:spPr>
        <p:txBody>
          <a:bodyPr wrap="square" lIns="91440" tIns="45720" rIns="91440" bIns="45720" numCol="1" anchorCtr="0" compatLnSpc="1">
            <a:prstTxWarp prst="textNoShape">
              <a:avLst/>
            </a:prstTxWarp>
          </a:bodyPr>
          <a:lstStyle/>
          <a:p>
            <a:pPr marL="685800" indent="-685800" algn="ctr">
              <a:lnSpc>
                <a:spcPct val="80000"/>
              </a:lnSpc>
            </a:pPr>
            <a:r>
              <a:rPr lang="es-ES_tradnl" sz="2400" dirty="0" smtClean="0">
                <a:solidFill>
                  <a:schemeClr val="tx2"/>
                </a:solidFill>
                <a:effectLst/>
                <a:latin typeface="Tahoma" pitchFamily="34" charset="0"/>
                <a:ea typeface="Tahoma" pitchFamily="34" charset="0"/>
                <a:cs typeface="Tahoma" pitchFamily="34" charset="0"/>
              </a:rPr>
              <a:t>Artículo 90 </a:t>
            </a:r>
            <a:r>
              <a:rPr lang="es-ES_tradnl" sz="2400" dirty="0" err="1" smtClean="0">
                <a:solidFill>
                  <a:schemeClr val="tx2"/>
                </a:solidFill>
                <a:effectLst/>
                <a:latin typeface="Tahoma" pitchFamily="34" charset="0"/>
                <a:ea typeface="Tahoma" pitchFamily="34" charset="0"/>
                <a:cs typeface="Tahoma" pitchFamily="34" charset="0"/>
              </a:rPr>
              <a:t>LGURMPS</a:t>
            </a:r>
            <a:r>
              <a:rPr lang="es-ES_tradnl" sz="2400" dirty="0" smtClean="0">
                <a:solidFill>
                  <a:schemeClr val="tx2"/>
                </a:solidFill>
                <a:effectLst/>
                <a:latin typeface="Tahoma" pitchFamily="34" charset="0"/>
                <a:ea typeface="Tahoma" pitchFamily="34" charset="0"/>
                <a:cs typeface="Tahoma" pitchFamily="34" charset="0"/>
              </a:rPr>
              <a:t> (</a:t>
            </a:r>
            <a:r>
              <a:rPr lang="es-ES_tradnl" sz="2400" dirty="0" smtClean="0">
                <a:solidFill>
                  <a:schemeClr val="tx2"/>
                </a:solidFill>
                <a:effectLst/>
                <a:latin typeface="Tahoma" pitchFamily="34" charset="0"/>
                <a:ea typeface="Tahoma" pitchFamily="34" charset="0"/>
                <a:cs typeface="Tahoma" pitchFamily="34" charset="0"/>
              </a:rPr>
              <a:t>i)</a:t>
            </a:r>
            <a:endParaRPr lang="es-ES_tradnl" sz="2400" b="0" dirty="0" smtClean="0">
              <a:solidFill>
                <a:schemeClr val="tx1"/>
              </a:solidFill>
              <a:effectLst/>
              <a:latin typeface="Tahoma" pitchFamily="34" charset="0"/>
              <a:ea typeface="Tahoma" pitchFamily="34" charset="0"/>
              <a:cs typeface="Tahoma" pitchFamily="34" charset="0"/>
            </a:endParaRPr>
          </a:p>
        </p:txBody>
      </p:sp>
      <p:sp>
        <p:nvSpPr>
          <p:cNvPr id="245765" name="Rectangle 5"/>
          <p:cNvSpPr>
            <a:spLocks noChangeArrowheads="1"/>
          </p:cNvSpPr>
          <p:nvPr/>
        </p:nvSpPr>
        <p:spPr bwMode="auto">
          <a:xfrm>
            <a:off x="8896350" y="6491288"/>
            <a:ext cx="184150" cy="366712"/>
          </a:xfrm>
          <a:prstGeom prst="rect">
            <a:avLst/>
          </a:prstGeom>
          <a:noFill/>
          <a:ln w="9525" algn="ctr">
            <a:noFill/>
            <a:miter lim="800000"/>
            <a:headEnd/>
            <a:tailEnd/>
          </a:ln>
          <a:effectLst/>
        </p:spPr>
        <p:txBody>
          <a:bodyPr wrap="none">
            <a:spAutoFit/>
          </a:bodyPr>
          <a:lstStyle/>
          <a:p>
            <a:pPr marL="1016000" indent="-1016000" eaLnBrk="1" hangingPunct="1">
              <a:spcBef>
                <a:spcPct val="30000"/>
              </a:spcBef>
              <a:buClrTx/>
              <a:buSzTx/>
              <a:buFontTx/>
              <a:buNone/>
            </a:pPr>
            <a:endParaRPr lang="es-ES">
              <a:solidFill>
                <a:schemeClr val="bg1"/>
              </a:solidFill>
              <a:effectLst/>
            </a:endParaRPr>
          </a:p>
        </p:txBody>
      </p:sp>
      <p:pic>
        <p:nvPicPr>
          <p:cNvPr id="1026" name="Picture 2"/>
          <p:cNvPicPr>
            <a:picLocks noChangeAspect="1" noChangeArrowheads="1"/>
          </p:cNvPicPr>
          <p:nvPr/>
        </p:nvPicPr>
        <p:blipFill>
          <a:blip r:embed="rId2" cstate="print"/>
          <a:srcRect/>
          <a:stretch>
            <a:fillRect/>
          </a:stretch>
        </p:blipFill>
        <p:spPr bwMode="auto">
          <a:xfrm>
            <a:off x="611560" y="1124744"/>
            <a:ext cx="7704856" cy="36099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827584" y="4653136"/>
            <a:ext cx="7272808" cy="1628775"/>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539552" y="404664"/>
            <a:ext cx="1460004" cy="4906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Personalizado 27">
      <a:dk1>
        <a:sysClr val="windowText" lastClr="000000"/>
      </a:dk1>
      <a:lt1>
        <a:srgbClr val="0070C0"/>
      </a:lt1>
      <a:dk2>
        <a:srgbClr val="FFFFFF"/>
      </a:dk2>
      <a:lt2>
        <a:srgbClr val="FFFFFF"/>
      </a:lt2>
      <a:accent1>
        <a:srgbClr val="EEECE1"/>
      </a:accent1>
      <a:accent2>
        <a:srgbClr val="EEECE1"/>
      </a:accent2>
      <a:accent3>
        <a:srgbClr val="EEECE1"/>
      </a:accent3>
      <a:accent4>
        <a:srgbClr val="0070C0"/>
      </a:accent4>
      <a:accent5>
        <a:srgbClr val="366092"/>
      </a:accent5>
      <a:accent6>
        <a:srgbClr val="00B0F0"/>
      </a:accent6>
      <a:hlink>
        <a:srgbClr val="1D4576"/>
      </a:hlink>
      <a:folHlink>
        <a:srgbClr val="FF660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27">
    <a:dk1>
      <a:sysClr val="windowText" lastClr="000000"/>
    </a:dk1>
    <a:lt1>
      <a:srgbClr val="0070C0"/>
    </a:lt1>
    <a:dk2>
      <a:srgbClr val="FFFFFF"/>
    </a:dk2>
    <a:lt2>
      <a:srgbClr val="FFFFFF"/>
    </a:lt2>
    <a:accent1>
      <a:srgbClr val="EEECE1"/>
    </a:accent1>
    <a:accent2>
      <a:srgbClr val="EEECE1"/>
    </a:accent2>
    <a:accent3>
      <a:srgbClr val="EEECE1"/>
    </a:accent3>
    <a:accent4>
      <a:srgbClr val="0070C0"/>
    </a:accent4>
    <a:accent5>
      <a:srgbClr val="366092"/>
    </a:accent5>
    <a:accent6>
      <a:srgbClr val="00B0F0"/>
    </a:accent6>
    <a:hlink>
      <a:srgbClr val="1D4576"/>
    </a:hlink>
    <a:folHlink>
      <a:srgbClr val="FF6600"/>
    </a:folHlink>
  </a:clrScheme>
</a:themeOverride>
</file>

<file path=docProps/app.xml><?xml version="1.0" encoding="utf-8"?>
<Properties xmlns="http://schemas.openxmlformats.org/officeDocument/2006/extended-properties" xmlns:vt="http://schemas.openxmlformats.org/officeDocument/2006/docPropsVTypes">
  <Template/>
  <TotalTime>7855</TotalTime>
  <Words>466</Words>
  <Application>Microsoft Office PowerPoint</Application>
  <PresentationFormat>Presentación en pantalla (4:3)</PresentationFormat>
  <Paragraphs>97</Paragraphs>
  <Slides>12</Slides>
  <Notes>4</Notes>
  <HiddenSlides>0</HiddenSlides>
  <MMClips>0</MMClips>
  <ScaleCrop>false</ScaleCrop>
  <HeadingPairs>
    <vt:vector size="4" baseType="variant">
      <vt:variant>
        <vt:lpstr>Tema</vt:lpstr>
      </vt:variant>
      <vt:variant>
        <vt:i4>3</vt:i4>
      </vt:variant>
      <vt:variant>
        <vt:lpstr>Títulos de diapositiva</vt:lpstr>
      </vt:variant>
      <vt:variant>
        <vt:i4>12</vt:i4>
      </vt:variant>
    </vt:vector>
  </HeadingPairs>
  <TitlesOfParts>
    <vt:vector size="15" baseType="lpstr">
      <vt:lpstr>Aspect</vt:lpstr>
      <vt:lpstr>Diseño personalizado</vt:lpstr>
      <vt:lpstr>1_Diseño personalizado</vt:lpstr>
      <vt:lpstr>X SEMINARIO INDUSTRIA FARMACÉUTICA – MEDIOS DE COMUNICACIÓN</vt:lpstr>
      <vt:lpstr>Agenda</vt:lpstr>
      <vt:lpstr>RD Precios y Financiación</vt:lpstr>
      <vt:lpstr>Agenda</vt:lpstr>
      <vt:lpstr>Competencia Medicamentos no incluidos en SNS (i)</vt:lpstr>
      <vt:lpstr>Competencia Medicamentos no incluidos en SNS (ii)</vt:lpstr>
      <vt:lpstr>Competencia Medicamentos no incluidos en SNS (iii)</vt:lpstr>
      <vt:lpstr>Agenda</vt:lpstr>
      <vt:lpstr>Artículo 90 LGURMPS (i)</vt:lpstr>
      <vt:lpstr>Artículo 90 LGURMPS (ii)</vt:lpstr>
      <vt:lpstr>Artículo 90 LGURMPS (iii)</vt:lpstr>
      <vt:lpstr>Artículo 90 LGURMPS (iv)</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Laida</dc:creator>
  <cp:lastModifiedBy>Helena Zamora</cp:lastModifiedBy>
  <cp:revision>823</cp:revision>
  <dcterms:created xsi:type="dcterms:W3CDTF">2010-10-24T13:27:24Z</dcterms:created>
  <dcterms:modified xsi:type="dcterms:W3CDTF">2013-11-14T13:01:51Z</dcterms:modified>
</cp:coreProperties>
</file>