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27" r:id="rId1"/>
  </p:sldMasterIdLst>
  <p:notesMasterIdLst>
    <p:notesMasterId r:id="rId25"/>
  </p:notesMasterIdLst>
  <p:sldIdLst>
    <p:sldId id="256" r:id="rId2"/>
    <p:sldId id="279" r:id="rId3"/>
    <p:sldId id="268" r:id="rId4"/>
    <p:sldId id="290" r:id="rId5"/>
    <p:sldId id="289" r:id="rId6"/>
    <p:sldId id="269" r:id="rId7"/>
    <p:sldId id="284" r:id="rId8"/>
    <p:sldId id="291" r:id="rId9"/>
    <p:sldId id="258" r:id="rId10"/>
    <p:sldId id="285" r:id="rId11"/>
    <p:sldId id="293" r:id="rId12"/>
    <p:sldId id="292" r:id="rId13"/>
    <p:sldId id="260" r:id="rId14"/>
    <p:sldId id="294" r:id="rId15"/>
    <p:sldId id="295" r:id="rId16"/>
    <p:sldId id="261" r:id="rId17"/>
    <p:sldId id="296" r:id="rId18"/>
    <p:sldId id="297" r:id="rId19"/>
    <p:sldId id="299" r:id="rId20"/>
    <p:sldId id="300" r:id="rId21"/>
    <p:sldId id="298" r:id="rId22"/>
    <p:sldId id="283" r:id="rId23"/>
    <p:sldId id="263" r:id="rId24"/>
  </p:sldIdLst>
  <p:sldSz cx="9144000" cy="6838950"/>
  <p:notesSz cx="9144000" cy="6858000"/>
  <p:embeddedFontLst>
    <p:embeddedFont>
      <p:font typeface="Calibri" panose="020F0502020204030204" pitchFamily="34" charset="0"/>
      <p:regular r:id="rId26"/>
      <p:bold r:id="rId27"/>
      <p:italic r:id="rId28"/>
      <p:boldItalic r:id="rId29"/>
    </p:embeddedFont>
    <p:embeddedFont>
      <p:font typeface="HelveticaNeue Medium" pitchFamily="2"/>
      <p:regular r:id="rId30"/>
    </p:embeddedFont>
    <p:embeddedFont>
      <p:font typeface="Raleway" panose="020B0503030101060003" pitchFamily="34" charset="77"/>
      <p:regular r:id="rId31"/>
      <p:bold r:id="rId32"/>
      <p:italic r:id="rId33"/>
      <p:boldItalic r:id="rId34"/>
    </p:embeddedFont>
    <p:embeddedFont>
      <p:font typeface="Raleway ExtraBold" panose="020B0503030101060003" pitchFamily="34" charset="77"/>
      <p:bold r:id="rId35"/>
      <p:italic r:id="rId36"/>
      <p:boldItalic r:id="rId37"/>
    </p:embeddedFont>
  </p:embeddedFontLst>
  <p:custDataLst>
    <p:tags r:id="rId38"/>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8" userDrawn="1">
          <p15:clr>
            <a:srgbClr val="A4A3A4"/>
          </p15:clr>
        </p15:guide>
        <p15:guide id="3" pos="3765" userDrawn="1">
          <p15:clr>
            <a:srgbClr val="A4A3A4"/>
          </p15:clr>
        </p15:guide>
        <p15:guide id="4" pos="296">
          <p15:clr>
            <a:srgbClr val="A4A3A4"/>
          </p15:clr>
        </p15:guide>
        <p15:guide id="5" orient="horz" pos="4036" userDrawn="1">
          <p15:clr>
            <a:srgbClr val="A4A3A4"/>
          </p15:clr>
        </p15:guide>
        <p15:guide id="7" pos="181" userDrawn="1">
          <p15:clr>
            <a:srgbClr val="A4A3A4"/>
          </p15:clr>
        </p15:guide>
        <p15:guide id="8" pos="4581" userDrawn="1">
          <p15:clr>
            <a:srgbClr val="A4A3A4"/>
          </p15:clr>
        </p15:guide>
        <p15:guide id="10" pos="1066" userDrawn="1">
          <p15:clr>
            <a:srgbClr val="A4A3A4"/>
          </p15:clr>
        </p15:guide>
        <p15:guide id="11" orient="horz" pos="1292" userDrawn="1">
          <p15:clr>
            <a:srgbClr val="A4A3A4"/>
          </p15:clr>
        </p15:guide>
        <p15:guide id="12" orient="horz" pos="4241" userDrawn="1">
          <p15:clr>
            <a:srgbClr val="A4A3A4"/>
          </p15:clr>
        </p15:guide>
        <p15:guide id="13" orient="horz" pos="2540" userDrawn="1">
          <p15:clr>
            <a:srgbClr val="A4A3A4"/>
          </p15:clr>
        </p15:guide>
        <p15:guide id="14" orient="horz" pos="907" userDrawn="1">
          <p15:clr>
            <a:srgbClr val="A4A3A4"/>
          </p15:clr>
        </p15:guide>
        <p15:guide id="15" orient="horz" pos="3061" userDrawn="1">
          <p15:clr>
            <a:srgbClr val="A4A3A4"/>
          </p15:clr>
        </p15:guide>
        <p15:guide id="16" orient="horz" pos="37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ín Álvarez, Sergio" initials="MÁS" lastIdx="5" clrIdx="0">
    <p:extLst>
      <p:ext uri="{19B8F6BF-5375-455C-9EA6-DF929625EA0E}">
        <p15:presenceInfo xmlns:p15="http://schemas.microsoft.com/office/powerpoint/2012/main" userId="S::s.martin76@usp.ceu.es::ff3cb9b1-6c9d-4b09-b049-6b005a6833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E727F"/>
    <a:srgbClr val="B73479"/>
    <a:srgbClr val="D5317C"/>
    <a:srgbClr val="1CA69B"/>
    <a:srgbClr val="67B8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4" autoAdjust="0"/>
    <p:restoredTop sz="95846" autoAdjust="0"/>
  </p:normalViewPr>
  <p:slideViewPr>
    <p:cSldViewPr snapToGrid="0" snapToObjects="1">
      <p:cViewPr varScale="1">
        <p:scale>
          <a:sx n="108" d="100"/>
          <a:sy n="108" d="100"/>
        </p:scale>
        <p:origin x="2928" y="200"/>
      </p:cViewPr>
      <p:guideLst>
        <p:guide orient="horz" pos="3628"/>
        <p:guide pos="3765"/>
        <p:guide pos="296"/>
        <p:guide orient="horz" pos="4036"/>
        <p:guide pos="181"/>
        <p:guide pos="4581"/>
        <p:guide pos="1066"/>
        <p:guide orient="horz" pos="1292"/>
        <p:guide orient="horz" pos="4241"/>
        <p:guide orient="horz" pos="2540"/>
        <p:guide orient="horz" pos="907"/>
        <p:guide orient="horz" pos="3061"/>
        <p:guide orient="horz" pos="37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gs" Target="tags/tag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02T01:00:52.098" idx="3">
    <p:pos x="10" y="10"/>
    <p:text>Esta es la sección que os comentaba en el mail, creo que se este modo queda con mas aire ya que sino habría que incluir dicha sección debajo de la S5 </p:text>
    <p:extLst>
      <p:ext uri="{C676402C-5697-4E1C-873F-D02D1690AC5C}">
        <p15:threadingInfo xmlns:p15="http://schemas.microsoft.com/office/powerpoint/2012/main" timeZoneBias="-120"/>
      </p:ext>
    </p:extLst>
  </p:cm>
  <p:cm authorId="1" dt="2021-07-02T01:02:33.149" idx="4">
    <p:pos x="10" y="146"/>
    <p:text>Ademas de resolver el problema de la disparidad</p:text>
    <p:extLst>
      <p:ext uri="{C676402C-5697-4E1C-873F-D02D1690AC5C}">
        <p15:threadingInfo xmlns:p15="http://schemas.microsoft.com/office/powerpoint/2012/main" timeZoneBias="-120">
          <p15:parentCm authorId="1"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02T01:02:45.213" idx="5">
    <p:pos x="10" y="10"/>
    <p:text>Tanto esta sección como la anterior creo que no se deberían dividir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7-02T00:58:54.211" idx="1">
    <p:pos x="5761" y="2199"/>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HelveticaNeue Medium"/>
              </a:defRPr>
            </a:lvl1pPr>
          </a:lstStyle>
          <a:p>
            <a:endParaRPr lang="es-ES" dirty="0"/>
          </a:p>
        </p:txBody>
      </p:sp>
      <p:sp>
        <p:nvSpPr>
          <p:cNvPr id="3" name="Marcador de fecha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HelveticaNeue Medium"/>
              </a:defRPr>
            </a:lvl1pPr>
          </a:lstStyle>
          <a:p>
            <a:fld id="{B4DEDCEF-4B74-E340-B854-F68E77352317}" type="datetimeFigureOut">
              <a:rPr lang="es-ES" smtClean="0"/>
              <a:pPr/>
              <a:t>2/7/21</a:t>
            </a:fld>
            <a:endParaRPr lang="es-ES" dirty="0"/>
          </a:p>
        </p:txBody>
      </p:sp>
      <p:sp>
        <p:nvSpPr>
          <p:cNvPr id="4" name="Marcador de imagen de diapositiva 3"/>
          <p:cNvSpPr>
            <a:spLocks noGrp="1" noRot="1" noChangeAspect="1"/>
          </p:cNvSpPr>
          <p:nvPr>
            <p:ph type="sldImg" idx="2"/>
          </p:nvPr>
        </p:nvSpPr>
        <p:spPr>
          <a:xfrm>
            <a:off x="2852738" y="514350"/>
            <a:ext cx="3438525" cy="257175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6" name="Marcador de pie de página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HelveticaNeue Medium"/>
              </a:defRPr>
            </a:lvl1pPr>
          </a:lstStyle>
          <a:p>
            <a:endParaRPr lang="es-ES" dirty="0"/>
          </a:p>
        </p:txBody>
      </p:sp>
      <p:sp>
        <p:nvSpPr>
          <p:cNvPr id="7" name="Marcador de número de diapositiva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HelveticaNeue Medium"/>
              </a:defRPr>
            </a:lvl1pPr>
          </a:lstStyle>
          <a:p>
            <a:fld id="{FCED163A-668D-6D41-B406-9A4F6DC2FDA3}" type="slidenum">
              <a:rPr lang="es-ES" smtClean="0"/>
              <a:pPr/>
              <a:t>‹Nº›</a:t>
            </a:fld>
            <a:endParaRPr lang="es-ES" dirty="0"/>
          </a:p>
        </p:txBody>
      </p:sp>
    </p:spTree>
    <p:extLst>
      <p:ext uri="{BB962C8B-B14F-4D97-AF65-F5344CB8AC3E}">
        <p14:creationId xmlns:p14="http://schemas.microsoft.com/office/powerpoint/2010/main" val="27613672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HelveticaNeue Medium"/>
        <a:ea typeface="+mn-ea"/>
        <a:cs typeface="+mn-cs"/>
      </a:defRPr>
    </a:lvl1pPr>
    <a:lvl2pPr marL="457200" algn="l" defTabSz="457200" rtl="0" eaLnBrk="1" latinLnBrk="0" hangingPunct="1">
      <a:defRPr sz="1200" kern="1200">
        <a:solidFill>
          <a:schemeClr val="tx1"/>
        </a:solidFill>
        <a:latin typeface="HelveticaNeue Medium"/>
        <a:ea typeface="+mn-ea"/>
        <a:cs typeface="+mn-cs"/>
      </a:defRPr>
    </a:lvl2pPr>
    <a:lvl3pPr marL="914400" algn="l" defTabSz="457200" rtl="0" eaLnBrk="1" latinLnBrk="0" hangingPunct="1">
      <a:defRPr sz="1200" kern="1200">
        <a:solidFill>
          <a:schemeClr val="tx1"/>
        </a:solidFill>
        <a:latin typeface="HelveticaNeue Medium"/>
        <a:ea typeface="+mn-ea"/>
        <a:cs typeface="+mn-cs"/>
      </a:defRPr>
    </a:lvl3pPr>
    <a:lvl4pPr marL="1371600" algn="l" defTabSz="457200" rtl="0" eaLnBrk="1" latinLnBrk="0" hangingPunct="1">
      <a:defRPr sz="1200" kern="1200">
        <a:solidFill>
          <a:schemeClr val="tx1"/>
        </a:solidFill>
        <a:latin typeface="HelveticaNeue Medium"/>
        <a:ea typeface="+mn-ea"/>
        <a:cs typeface="+mn-cs"/>
      </a:defRPr>
    </a:lvl4pPr>
    <a:lvl5pPr marL="1828800" algn="l" defTabSz="457200" rtl="0" eaLnBrk="1" latinLnBrk="0" hangingPunct="1">
      <a:defRPr sz="1200" kern="1200">
        <a:solidFill>
          <a:schemeClr val="tx1"/>
        </a:solidFill>
        <a:latin typeface="HelveticaNeue Medium"/>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cion_V1">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2859314"/>
            <a:ext cx="8204200" cy="3679372"/>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de sembradura, para comprar libros de caballerías en que leer; y así llevó a su casa todos los que estaban en las ventas, que vendió muchas </a:t>
            </a:r>
            <a:r>
              <a:rPr lang="es-ES" dirty="0" err="1"/>
              <a:t>hanegas</a:t>
            </a:r>
            <a:r>
              <a:rPr lang="es-ES" dirty="0"/>
              <a:t> de tierra.</a:t>
            </a:r>
          </a:p>
          <a:p>
            <a:pPr lvl="0"/>
            <a:endParaRPr lang="es-ES" dirty="0"/>
          </a:p>
        </p:txBody>
      </p:sp>
      <p:sp>
        <p:nvSpPr>
          <p:cNvPr id="6" name="Título 5"/>
          <p:cNvSpPr>
            <a:spLocks noGrp="1"/>
          </p:cNvSpPr>
          <p:nvPr>
            <p:ph type="title" hasCustomPrompt="1"/>
          </p:nvPr>
        </p:nvSpPr>
        <p:spPr>
          <a:xfrm>
            <a:off x="455386" y="1405759"/>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14" name="Marcador de texto 7"/>
          <p:cNvSpPr>
            <a:spLocks noGrp="1"/>
          </p:cNvSpPr>
          <p:nvPr>
            <p:ph type="body" sz="quarter" idx="14" hasCustomPrompt="1"/>
          </p:nvPr>
        </p:nvSpPr>
        <p:spPr>
          <a:xfrm>
            <a:off x="461963" y="1967153"/>
            <a:ext cx="8204200" cy="731790"/>
          </a:xfrm>
          <a:prstGeom prst="rect">
            <a:avLst/>
          </a:prstGeom>
        </p:spPr>
        <p:txBody>
          <a:bodyPr vert="horz"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25304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_3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8204200" cy="5986464"/>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su casa.</a:t>
            </a:r>
          </a:p>
          <a:p>
            <a:pPr lvl="0"/>
            <a:endParaRPr lang="es-ES" dirty="0"/>
          </a:p>
        </p:txBody>
      </p:sp>
      <p:sp>
        <p:nvSpPr>
          <p:cNvPr id="7"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1607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_2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8204200"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su casa.</a:t>
            </a:r>
          </a:p>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de la caza. Quieren decir que tenía el sobrenombre de Quijada o Quesada (que en esto hay alguna diferencia en los autores que </a:t>
            </a:r>
            <a:r>
              <a:rPr lang="es-ES" dirty="0" err="1"/>
              <a:t>deste</a:t>
            </a:r>
            <a:r>
              <a:rPr lang="es-ES" dirty="0"/>
              <a:t> caso escriben).</a:t>
            </a:r>
          </a:p>
          <a:p>
            <a:pPr lvl="0"/>
            <a:endParaRPr lang="es-ES" dirty="0"/>
          </a:p>
        </p:txBody>
      </p:sp>
      <p:sp>
        <p:nvSpPr>
          <p:cNvPr id="3"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366467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o_2col-1">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5379357"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a:t>
            </a:r>
          </a:p>
          <a:p>
            <a:pPr lvl="0"/>
            <a:endParaRPr lang="es-ES" dirty="0"/>
          </a:p>
        </p:txBody>
      </p:sp>
      <p:sp>
        <p:nvSpPr>
          <p:cNvPr id="4"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
        <p:nvSpPr>
          <p:cNvPr id="6" name="Marcador de posición de imagen 2"/>
          <p:cNvSpPr>
            <a:spLocks noGrp="1"/>
          </p:cNvSpPr>
          <p:nvPr>
            <p:ph type="pic" sz="quarter" idx="16"/>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80461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o_1-2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93836" y="559479"/>
            <a:ext cx="5379357"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a:t>
            </a:r>
          </a:p>
          <a:p>
            <a:pPr lvl="0"/>
            <a:endParaRPr lang="es-ES" dirty="0"/>
          </a:p>
        </p:txBody>
      </p:sp>
      <p:sp>
        <p:nvSpPr>
          <p:cNvPr id="4" name="Marcador de texto 9"/>
          <p:cNvSpPr>
            <a:spLocks noGrp="1"/>
          </p:cNvSpPr>
          <p:nvPr>
            <p:ph type="body" sz="quarter" idx="15"/>
          </p:nvPr>
        </p:nvSpPr>
        <p:spPr>
          <a:xfrm>
            <a:off x="3293836"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
        <p:nvSpPr>
          <p:cNvPr id="6"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115445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o_1col-2">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1"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a:p>
        </p:txBody>
      </p:sp>
      <p:sp>
        <p:nvSpPr>
          <p:cNvPr id="6" name="Marcador de posición de imagen 2"/>
          <p:cNvSpPr>
            <a:spLocks noGrp="1"/>
          </p:cNvSpPr>
          <p:nvPr>
            <p:ph type="pic" sz="quarter" idx="17"/>
          </p:nvPr>
        </p:nvSpPr>
        <p:spPr>
          <a:xfrm>
            <a:off x="3316515"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997211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o_1-1col-1">
    <p:spTree>
      <p:nvGrpSpPr>
        <p:cNvPr id="1" name=""/>
        <p:cNvGrpSpPr/>
        <p:nvPr/>
      </p:nvGrpSpPr>
      <p:grpSpPr>
        <a:xfrm>
          <a:off x="0" y="0"/>
          <a:ext cx="0" cy="0"/>
          <a:chOff x="0" y="0"/>
          <a:chExt cx="0" cy="0"/>
        </a:xfrm>
      </p:grpSpPr>
      <p:sp>
        <p:nvSpPr>
          <p:cNvPr id="4" name="Marcador de texto 29"/>
          <p:cNvSpPr>
            <a:spLocks noGrp="1"/>
          </p:cNvSpPr>
          <p:nvPr>
            <p:ph type="body" sz="quarter" idx="12" hasCustomPrompt="1"/>
          </p:nvPr>
        </p:nvSpPr>
        <p:spPr>
          <a:xfrm>
            <a:off x="3292930"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a:p>
        </p:txBody>
      </p:sp>
      <p:sp>
        <p:nvSpPr>
          <p:cNvPr id="7" name="Marcador de posición de imagen 2"/>
          <p:cNvSpPr>
            <a:spLocks noGrp="1"/>
          </p:cNvSpPr>
          <p:nvPr>
            <p:ph type="pic" sz="quarter" idx="17"/>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
        <p:nvSpPr>
          <p:cNvPr id="9"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2139951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o_2-1col">
    <p:spTree>
      <p:nvGrpSpPr>
        <p:cNvPr id="1" name=""/>
        <p:cNvGrpSpPr/>
        <p:nvPr/>
      </p:nvGrpSpPr>
      <p:grpSpPr>
        <a:xfrm>
          <a:off x="0" y="0"/>
          <a:ext cx="0" cy="0"/>
          <a:chOff x="0" y="0"/>
          <a:chExt cx="0" cy="0"/>
        </a:xfrm>
      </p:grpSpPr>
      <p:sp>
        <p:nvSpPr>
          <p:cNvPr id="4" name="Marcador de texto 29"/>
          <p:cNvSpPr>
            <a:spLocks noGrp="1"/>
          </p:cNvSpPr>
          <p:nvPr>
            <p:ph type="body" sz="quarter" idx="12" hasCustomPrompt="1"/>
          </p:nvPr>
        </p:nvSpPr>
        <p:spPr>
          <a:xfrm>
            <a:off x="6108928"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a:p>
        </p:txBody>
      </p:sp>
      <p:sp>
        <p:nvSpPr>
          <p:cNvPr id="7" name="Marcador de posición de imagen 2"/>
          <p:cNvSpPr>
            <a:spLocks noGrp="1"/>
          </p:cNvSpPr>
          <p:nvPr>
            <p:ph type="pic" sz="quarter" idx="17"/>
          </p:nvPr>
        </p:nvSpPr>
        <p:spPr>
          <a:xfrm>
            <a:off x="0"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54854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jilla">
    <p:spTree>
      <p:nvGrpSpPr>
        <p:cNvPr id="1" name=""/>
        <p:cNvGrpSpPr/>
        <p:nvPr/>
      </p:nvGrpSpPr>
      <p:grpSpPr>
        <a:xfrm>
          <a:off x="0" y="0"/>
          <a:ext cx="0" cy="0"/>
          <a:chOff x="0" y="0"/>
          <a:chExt cx="0" cy="0"/>
        </a:xfrm>
      </p:grpSpPr>
      <p:pic>
        <p:nvPicPr>
          <p:cNvPr id="2" name="Imagen 1" descr="rejilla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2981" cy="6838950"/>
          </a:xfrm>
          <a:prstGeom prst="rect">
            <a:avLst/>
          </a:prstGeom>
        </p:spPr>
      </p:pic>
    </p:spTree>
    <p:extLst>
      <p:ext uri="{BB962C8B-B14F-4D97-AF65-F5344CB8AC3E}">
        <p14:creationId xmlns:p14="http://schemas.microsoft.com/office/powerpoint/2010/main" val="1789376348"/>
      </p:ext>
    </p:extLst>
  </p:cSld>
  <p:clrMapOvr>
    <a:masterClrMapping/>
  </p:clrMapOvr>
  <p:extLst mod="1">
    <p:ext uri="{DCECCB84-F9BA-43D5-87BE-67443E8EF086}">
      <p15:sldGuideLst xmlns:p15="http://schemas.microsoft.com/office/powerpoint/2012/main">
        <p15:guide id="1" orient="horz" pos="2154">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cion_V1b">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4521187"/>
            <a:ext cx="8204200" cy="2032013"/>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a:t>
            </a:r>
          </a:p>
        </p:txBody>
      </p:sp>
      <p:sp>
        <p:nvSpPr>
          <p:cNvPr id="6" name="Título 5"/>
          <p:cNvSpPr>
            <a:spLocks noGrp="1"/>
          </p:cNvSpPr>
          <p:nvPr>
            <p:ph type="title" hasCustomPrompt="1"/>
          </p:nvPr>
        </p:nvSpPr>
        <p:spPr>
          <a:xfrm>
            <a:off x="455386" y="3067632"/>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14" name="Marcador de texto 7"/>
          <p:cNvSpPr>
            <a:spLocks noGrp="1"/>
          </p:cNvSpPr>
          <p:nvPr>
            <p:ph type="body" sz="quarter" idx="14" hasCustomPrompt="1"/>
          </p:nvPr>
        </p:nvSpPr>
        <p:spPr>
          <a:xfrm>
            <a:off x="461963" y="3629026"/>
            <a:ext cx="8204200" cy="731790"/>
          </a:xfrm>
          <a:prstGeom prst="rect">
            <a:avLst/>
          </a:prstGeom>
        </p:spPr>
        <p:txBody>
          <a:bodyPr vert="horz"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7"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95436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14" name="Marcador de texto 7"/>
          <p:cNvSpPr>
            <a:spLocks noGrp="1"/>
          </p:cNvSpPr>
          <p:nvPr>
            <p:ph type="body" sz="quarter" idx="14" hasCustomPrompt="1"/>
          </p:nvPr>
        </p:nvSpPr>
        <p:spPr>
          <a:xfrm>
            <a:off x="461963"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a:t>
            </a:r>
          </a:p>
        </p:txBody>
      </p:sp>
      <p:sp>
        <p:nvSpPr>
          <p:cNvPr id="8" name="Marcador de texto 29"/>
          <p:cNvSpPr>
            <a:spLocks noGrp="1"/>
          </p:cNvSpPr>
          <p:nvPr>
            <p:ph type="body" sz="quarter" idx="12" hasCustomPrompt="1"/>
          </p:nvPr>
        </p:nvSpPr>
        <p:spPr>
          <a:xfrm>
            <a:off x="469900"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a:t>
            </a:r>
          </a:p>
          <a:p>
            <a:pPr lvl="0"/>
            <a:endParaRPr lang="es-ES" dirty="0"/>
          </a:p>
        </p:txBody>
      </p:sp>
      <p:sp>
        <p:nvSpPr>
          <p:cNvPr id="9" name="Marcador de texto 29"/>
          <p:cNvSpPr>
            <a:spLocks noGrp="1"/>
          </p:cNvSpPr>
          <p:nvPr>
            <p:ph type="body" sz="quarter" idx="16" hasCustomPrompt="1"/>
          </p:nvPr>
        </p:nvSpPr>
        <p:spPr>
          <a:xfrm>
            <a:off x="6094413" y="1393370"/>
            <a:ext cx="2578100" cy="524691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a:t>
            </a:r>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45107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14" name="Marcador de texto 7"/>
          <p:cNvSpPr>
            <a:spLocks noGrp="1"/>
          </p:cNvSpPr>
          <p:nvPr>
            <p:ph type="body" sz="quarter" idx="14" hasCustomPrompt="1"/>
          </p:nvPr>
        </p:nvSpPr>
        <p:spPr>
          <a:xfrm>
            <a:off x="461963"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a:t>
            </a:r>
          </a:p>
        </p:txBody>
      </p:sp>
      <p:sp>
        <p:nvSpPr>
          <p:cNvPr id="8" name="Marcador de texto 29"/>
          <p:cNvSpPr>
            <a:spLocks noGrp="1"/>
          </p:cNvSpPr>
          <p:nvPr>
            <p:ph type="body" sz="quarter" idx="12" hasCustomPrompt="1"/>
          </p:nvPr>
        </p:nvSpPr>
        <p:spPr>
          <a:xfrm>
            <a:off x="469900"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a:t>
            </a:r>
          </a:p>
          <a:p>
            <a:pPr lvl="0"/>
            <a:endParaRPr lang="es-ES" dirty="0"/>
          </a:p>
        </p:txBody>
      </p:sp>
      <p:sp>
        <p:nvSpPr>
          <p:cNvPr id="3" name="Marcador de posición de imagen 2"/>
          <p:cNvSpPr>
            <a:spLocks noGrp="1"/>
          </p:cNvSpPr>
          <p:nvPr>
            <p:ph type="pic" sz="quarter" idx="16"/>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
        <p:nvSpPr>
          <p:cNvPr id="11"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8624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3264128"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14" name="Marcador de texto 7"/>
          <p:cNvSpPr>
            <a:spLocks noGrp="1"/>
          </p:cNvSpPr>
          <p:nvPr>
            <p:ph type="body" sz="quarter" idx="14" hasCustomPrompt="1"/>
          </p:nvPr>
        </p:nvSpPr>
        <p:spPr>
          <a:xfrm>
            <a:off x="3270705"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a:t>
            </a:r>
          </a:p>
        </p:txBody>
      </p:sp>
      <p:sp>
        <p:nvSpPr>
          <p:cNvPr id="8" name="Marcador de texto 29"/>
          <p:cNvSpPr>
            <a:spLocks noGrp="1"/>
          </p:cNvSpPr>
          <p:nvPr>
            <p:ph type="body" sz="quarter" idx="12" hasCustomPrompt="1"/>
          </p:nvPr>
        </p:nvSpPr>
        <p:spPr>
          <a:xfrm>
            <a:off x="3278642"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a:t>
            </a:r>
          </a:p>
          <a:p>
            <a:pPr lvl="0"/>
            <a:endParaRPr lang="es-ES" dirty="0"/>
          </a:p>
        </p:txBody>
      </p:sp>
      <p:sp>
        <p:nvSpPr>
          <p:cNvPr id="17" name="Marcador de texto 9"/>
          <p:cNvSpPr>
            <a:spLocks noGrp="1"/>
          </p:cNvSpPr>
          <p:nvPr>
            <p:ph type="body" sz="quarter" idx="15"/>
          </p:nvPr>
        </p:nvSpPr>
        <p:spPr>
          <a:xfrm>
            <a:off x="3264128"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
        <p:nvSpPr>
          <p:cNvPr id="18"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244967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cion_V2">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1391245"/>
            <a:ext cx="5392964" cy="5053100"/>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basta que en la narración </a:t>
            </a:r>
            <a:r>
              <a:rPr lang="es-ES" dirty="0" err="1"/>
              <a:t>dél</a:t>
            </a:r>
            <a:r>
              <a:rPr lang="es-ES" dirty="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a:t>hanegas</a:t>
            </a:r>
            <a:r>
              <a:rPr lang="es-ES" dirty="0"/>
              <a:t> de tierra, que vendió muchas </a:t>
            </a:r>
            <a:r>
              <a:rPr lang="es-ES" dirty="0" err="1"/>
              <a:t>hanegas</a:t>
            </a:r>
            <a:r>
              <a:rPr lang="es-ES" dirty="0"/>
              <a:t> de tierra.</a:t>
            </a:r>
          </a:p>
          <a:p>
            <a:pPr lvl="0"/>
            <a:endParaRPr lang="es-ES" dirty="0"/>
          </a:p>
        </p:txBody>
      </p:sp>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 en dos líneas o tres</a:t>
            </a:r>
            <a:endParaRPr lang="es-ES" dirty="0"/>
          </a:p>
        </p:txBody>
      </p:sp>
      <p:sp>
        <p:nvSpPr>
          <p:cNvPr id="14"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9"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53219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cion_V2">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 en dos líneas o tres</a:t>
            </a:r>
            <a:endParaRPr lang="es-ES" dirty="0"/>
          </a:p>
        </p:txBody>
      </p:sp>
      <p:sp>
        <p:nvSpPr>
          <p:cNvPr id="14"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8" name="Marcador de texto 29"/>
          <p:cNvSpPr>
            <a:spLocks noGrp="1"/>
          </p:cNvSpPr>
          <p:nvPr>
            <p:ph type="body" sz="quarter" idx="17" hasCustomPrompt="1"/>
          </p:nvPr>
        </p:nvSpPr>
        <p:spPr>
          <a:xfrm>
            <a:off x="9354265" y="559479"/>
            <a:ext cx="2578100"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a:t>
            </a:r>
            <a:r>
              <a:rPr lang="es-ES" dirty="0" err="1"/>
              <a:t>ocín</a:t>
            </a:r>
            <a:r>
              <a:rPr lang="es-ES" dirty="0"/>
              <a:t> flaco y galgo corredor. </a:t>
            </a:r>
          </a:p>
        </p:txBody>
      </p:sp>
      <p:sp>
        <p:nvSpPr>
          <p:cNvPr id="9" name="Marcador de texto 9"/>
          <p:cNvSpPr>
            <a:spLocks noGrp="1"/>
          </p:cNvSpPr>
          <p:nvPr>
            <p:ph type="body" sz="quarter" idx="15"/>
          </p:nvPr>
        </p:nvSpPr>
        <p:spPr>
          <a:xfrm>
            <a:off x="471037" y="189365"/>
            <a:ext cx="2615182"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
        <p:nvSpPr>
          <p:cNvPr id="10" name="Marcador de posición de imagen 2"/>
          <p:cNvSpPr>
            <a:spLocks noGrp="1"/>
          </p:cNvSpPr>
          <p:nvPr>
            <p:ph type="pic" sz="quarter" idx="18"/>
          </p:nvPr>
        </p:nvSpPr>
        <p:spPr>
          <a:xfrm>
            <a:off x="3316515"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33212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on_V2b">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2859786"/>
            <a:ext cx="5392964" cy="369341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a:t>
            </a:r>
          </a:p>
          <a:p>
            <a:pPr lvl="0"/>
            <a:endParaRPr lang="es-ES" dirty="0"/>
          </a:p>
        </p:txBody>
      </p:sp>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 en dos líneas o tres</a:t>
            </a:r>
            <a:endParaRPr lang="es-ES" dirty="0"/>
          </a:p>
        </p:txBody>
      </p:sp>
      <p:sp>
        <p:nvSpPr>
          <p:cNvPr id="7"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8"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76317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on_V2c">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2017960"/>
            <a:ext cx="5392964" cy="4448153"/>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a:t>della</a:t>
            </a:r>
            <a:r>
              <a:rPr lang="es-ES" dirty="0"/>
              <a:t> concluían sayo de velarte, calzas de velludo para las fiestas con sus pantuflos de lo mismo, los días de entre semana se honraba con su </a:t>
            </a:r>
            <a:r>
              <a:rPr lang="es-ES" dirty="0" err="1"/>
              <a:t>vellori</a:t>
            </a:r>
            <a:r>
              <a:rPr lang="es-ES" dirty="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 verosímiles se deja entender que se llama </a:t>
            </a:r>
            <a:r>
              <a:rPr lang="es-ES" dirty="0" err="1"/>
              <a:t>Quijana</a:t>
            </a:r>
            <a:r>
              <a:rPr lang="es-ES" dirty="0"/>
              <a:t>; pero esto importa poco a nuestro cuento de complexión recia, seco de carnes, enjuto de rostro; gran madrugador y amigo de la caza. Quieren decir que tenía el sobrenombre de Quijada o Quesada (que en esto hay alguna diferencia en los autores que </a:t>
            </a:r>
            <a:r>
              <a:rPr lang="es-ES" dirty="0" err="1"/>
              <a:t>deste</a:t>
            </a:r>
            <a:r>
              <a:rPr lang="es-ES" dirty="0"/>
              <a:t> caso escriben), aunque por conjeturas.</a:t>
            </a:r>
          </a:p>
        </p:txBody>
      </p:sp>
      <p:sp>
        <p:nvSpPr>
          <p:cNvPr id="7" name="Título 5"/>
          <p:cNvSpPr>
            <a:spLocks noGrp="1"/>
          </p:cNvSpPr>
          <p:nvPr>
            <p:ph type="title" hasCustomPrompt="1"/>
          </p:nvPr>
        </p:nvSpPr>
        <p:spPr>
          <a:xfrm>
            <a:off x="455386" y="1405759"/>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a:t>Editar título</a:t>
            </a:r>
            <a:endParaRPr lang="es-ES" dirty="0"/>
          </a:p>
        </p:txBody>
      </p:sp>
      <p:sp>
        <p:nvSpPr>
          <p:cNvPr id="8" name="Marcador de texto 7"/>
          <p:cNvSpPr>
            <a:spLocks noGrp="1"/>
          </p:cNvSpPr>
          <p:nvPr>
            <p:ph type="body" sz="quarter" idx="14" hasCustomPrompt="1"/>
          </p:nvPr>
        </p:nvSpPr>
        <p:spPr>
          <a:xfrm>
            <a:off x="461963" y="1996181"/>
            <a:ext cx="2586037" cy="1959818"/>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a:t>En un página de </a:t>
            </a:r>
            <a:r>
              <a:rPr lang="es-ES_tradnl" noProof="0" dirty="0" err="1"/>
              <a:t>SlideDoc</a:t>
            </a:r>
            <a:r>
              <a:rPr lang="es-ES_tradnl" noProof="0" dirty="0"/>
              <a:t> tienen que predominar las </a:t>
            </a:r>
            <a:r>
              <a:rPr lang="es-ES_tradnl" noProof="0" dirty="0" err="1"/>
              <a:t>lineas</a:t>
            </a:r>
            <a:r>
              <a:rPr lang="es-ES_tradnl" noProof="0" dirty="0"/>
              <a:t> sencillas, frescas y elegantes que faciliten ante todo la lectura del documento. Pero, ¿qué es lo que tenemos que tener en cuenta de cara a la legibilidad?</a:t>
            </a:r>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68012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560146"/>
      </p:ext>
    </p:extLst>
  </p:cSld>
  <p:clrMap bg1="lt1" tx1="dk1" bg2="lt2" tx2="dk2" accent1="accent1" accent2="accent2" accent3="accent3" accent4="accent4" accent5="accent5" accent6="accent6" hlink="hlink" folHlink="folHlink"/>
  <p:sldLayoutIdLst>
    <p:sldLayoutId id="2147483838" r:id="rId1"/>
    <p:sldLayoutId id="2147483881" r:id="rId2"/>
    <p:sldLayoutId id="2147483882" r:id="rId3"/>
    <p:sldLayoutId id="2147483887" r:id="rId4"/>
    <p:sldLayoutId id="2147483888" r:id="rId5"/>
    <p:sldLayoutId id="2147483876" r:id="rId6"/>
    <p:sldLayoutId id="2147483889" r:id="rId7"/>
    <p:sldLayoutId id="2147483883" r:id="rId8"/>
    <p:sldLayoutId id="2147483884" r:id="rId9"/>
    <p:sldLayoutId id="2147483874" r:id="rId10"/>
    <p:sldLayoutId id="2147483875" r:id="rId11"/>
    <p:sldLayoutId id="2147483877" r:id="rId12"/>
    <p:sldLayoutId id="2147483878" r:id="rId13"/>
    <p:sldLayoutId id="2147483879" r:id="rId14"/>
    <p:sldLayoutId id="2147483880" r:id="rId15"/>
    <p:sldLayoutId id="2147483886" r:id="rId16"/>
    <p:sldLayoutId id="2147483871" r:id="rId17"/>
  </p:sldLayoutIdLst>
  <p:txStyles>
    <p:titleStyle>
      <a:lvl1pPr algn="l" defTabSz="457200" rtl="0" eaLnBrk="1" latinLnBrk="0" hangingPunct="1">
        <a:spcBef>
          <a:spcPct val="0"/>
        </a:spcBef>
        <a:buNone/>
        <a:defRPr sz="4400" kern="1200" spc="-1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www.farmaindustria.es/"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10.xml"/><Relationship Id="rId7" Type="http://schemas.openxmlformats.org/officeDocument/2006/relationships/image" Target="../media/image32.png"/><Relationship Id="rId12" Type="http://schemas.openxmlformats.org/officeDocument/2006/relationships/slide" Target="slide1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35.jpe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7.png"/><Relationship Id="rId3" Type="http://schemas.openxmlformats.org/officeDocument/2006/relationships/slide" Target="slide10.xml"/><Relationship Id="rId7" Type="http://schemas.openxmlformats.org/officeDocument/2006/relationships/image" Target="../media/image32.png"/><Relationship Id="rId12" Type="http://schemas.openxmlformats.org/officeDocument/2006/relationships/slide" Target="slide1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10.xml"/><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hyperlink" Target="http://www.farmaindustria.es/web/infografia/apuesta-por-la-id-para-la-salud-global/" TargetMode="External"/><Relationship Id="rId3" Type="http://schemas.openxmlformats.org/officeDocument/2006/relationships/slide" Target="slide14.xml"/><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slide" Target="slide1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hyperlink" Target="http://www.farmaindustria.es/web/infografia/apuesta-por-la-id-para-la-salud-global/" TargetMode="External"/><Relationship Id="rId1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1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hyperlink" Target="http://www.farmaindustria.es/web/infografia/apuesta-por-la-id-para-la-salud-globa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comments" Target="../comments/comment2.xml"/><Relationship Id="rId4" Type="http://schemas.openxmlformats.org/officeDocument/2006/relationships/slide" Target="slide17.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17.xml"/><Relationship Id="rId7" Type="http://schemas.openxmlformats.org/officeDocument/2006/relationships/image" Target="../media/image52.png"/><Relationship Id="rId12" Type="http://schemas.openxmlformats.org/officeDocument/2006/relationships/image" Target="../media/image27.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slide" Target="slide18.xml"/><Relationship Id="rId5" Type="http://schemas.openxmlformats.org/officeDocument/2006/relationships/image" Target="../media/image50.png"/><Relationship Id="rId10" Type="http://schemas.openxmlformats.org/officeDocument/2006/relationships/image" Target="../media/image54.jpeg"/><Relationship Id="rId4" Type="http://schemas.openxmlformats.org/officeDocument/2006/relationships/image" Target="../media/image4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17.xml"/><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20.xml"/><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gi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slide" Target="slide21.xml"/><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slide" Target="slide20.xml"/><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7.png"/><Relationship Id="rId4" Type="http://schemas.openxmlformats.org/officeDocument/2006/relationships/slide" Target="slide20.xml"/><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comments" Target="../comments/comment3.xm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farmaindustria.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slide" Target="slide3.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slide" Target="slide3.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hyperlink" Target="https://www.farmaindustria.es/web/reportaje/cuanto-tiempo-se-tarda-y-por-que-en-desarrollar-un-medicamento/" TargetMode="External"/><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hyperlink" Target="https://www.farmaindustria.es/web/reportaje/cuanto-tiempo-se-tarda-y-por-que-en-desarrollar-un-medicamento/" TargetMode="External"/><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8.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7.jpeg"/><Relationship Id="rId7" Type="http://schemas.openxmlformats.org/officeDocument/2006/relationships/hyperlink" Target="https://www.farmaindustria.es/web/reportaje/cuanto-tiempo-se-tarda-y-por-que-en-desarrollar-un-medicamento/" TargetMode="External"/><Relationship Id="rId12" Type="http://schemas.openxmlformats.org/officeDocument/2006/relationships/image" Target="../media/image24.png"/><Relationship Id="rId2" Type="http://schemas.openxmlformats.org/officeDocument/2006/relationships/image" Target="../media/image16.jpe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8.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hyperlink" Target="https://www.farmaindustria.es/web/reportaje/cuanto-tiempo-se-tarda-y-por-que-en-desarrollar-un-medicamento/" TargetMode="External"/><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slide" Target="slide10.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EC86778-C902-F449-A7E0-5ECA11674C24}"/>
              </a:ext>
            </a:extLst>
          </p:cNvPr>
          <p:cNvSpPr/>
          <p:nvPr/>
        </p:nvSpPr>
        <p:spPr>
          <a:xfrm>
            <a:off x="0" y="0"/>
            <a:ext cx="9144000" cy="777766"/>
          </a:xfrm>
          <a:prstGeom prst="rect">
            <a:avLst/>
          </a:prstGeom>
          <a:solidFill>
            <a:srgbClr val="1E72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Comp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t="-2642" r="-921"/>
          <a:stretch/>
        </p:blipFill>
        <p:spPr>
          <a:xfrm>
            <a:off x="-388" y="579121"/>
            <a:ext cx="9228208" cy="6332952"/>
          </a:xfrm>
          <a:prstGeom prst="rect">
            <a:avLst/>
          </a:prstGeom>
        </p:spPr>
      </p:pic>
      <p:pic>
        <p:nvPicPr>
          <p:cNvPr id="8" name="Imagen 7">
            <a:hlinkClick r:id="rId5"/>
            <a:extLst>
              <a:ext uri="{FF2B5EF4-FFF2-40B4-BE49-F238E27FC236}">
                <a16:creationId xmlns:a16="http://schemas.microsoft.com/office/drawing/2014/main" id="{1C0D2117-2187-9D43-9DA0-100E2750DC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8614" y="117904"/>
            <a:ext cx="1214436" cy="556230"/>
          </a:xfrm>
          <a:prstGeom prst="rect">
            <a:avLst/>
          </a:prstGeom>
        </p:spPr>
      </p:pic>
      <p:pic>
        <p:nvPicPr>
          <p:cNvPr id="10" name="Imagen 9">
            <a:extLst>
              <a:ext uri="{FF2B5EF4-FFF2-40B4-BE49-F238E27FC236}">
                <a16:creationId xmlns:a16="http://schemas.microsoft.com/office/drawing/2014/main" id="{1DF6E962-E799-FE45-A063-7A02895F6E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7337" y="1551828"/>
            <a:ext cx="4591391" cy="2552700"/>
          </a:xfrm>
          <a:prstGeom prst="rect">
            <a:avLst/>
          </a:prstGeom>
        </p:spPr>
      </p:pic>
      <p:pic>
        <p:nvPicPr>
          <p:cNvPr id="12" name="Imagen 11">
            <a:extLst>
              <a:ext uri="{FF2B5EF4-FFF2-40B4-BE49-F238E27FC236}">
                <a16:creationId xmlns:a16="http://schemas.microsoft.com/office/drawing/2014/main" id="{0332DCB6-1FC0-3741-9A31-C86562ADC6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338" y="4253987"/>
            <a:ext cx="4724400" cy="952500"/>
          </a:xfrm>
          <a:prstGeom prst="rect">
            <a:avLst/>
          </a:prstGeom>
        </p:spPr>
      </p:pic>
    </p:spTree>
    <p:extLst>
      <p:ext uri="{BB962C8B-B14F-4D97-AF65-F5344CB8AC3E}">
        <p14:creationId xmlns:p14="http://schemas.microsoft.com/office/powerpoint/2010/main" val="4201696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79" fill="hold"/>
                                        <p:tgtEl>
                                          <p:spTgt spid="7"/>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anim calcmode="lin" valueType="num">
                                      <p:cBhvr>
                                        <p:cTn id="10" dur="2000" fill="hold"/>
                                        <p:tgtEl>
                                          <p:spTgt spid="10"/>
                                        </p:tgtEl>
                                        <p:attrNameLst>
                                          <p:attrName>ppt_x</p:attrName>
                                        </p:attrNameLst>
                                      </p:cBhvr>
                                      <p:tavLst>
                                        <p:tav tm="0">
                                          <p:val>
                                            <p:strVal val="#ppt_x"/>
                                          </p:val>
                                        </p:tav>
                                        <p:tav tm="100000">
                                          <p:val>
                                            <p:strVal val="#ppt_x"/>
                                          </p:val>
                                        </p:tav>
                                      </p:tavLst>
                                    </p:anim>
                                    <p:anim calcmode="lin" valueType="num">
                                      <p:cBhvr>
                                        <p:cTn id="11" dur="200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5758">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o 54">
            <a:extLst>
              <a:ext uri="{FF2B5EF4-FFF2-40B4-BE49-F238E27FC236}">
                <a16:creationId xmlns:a16="http://schemas.microsoft.com/office/drawing/2014/main" id="{FE8B397A-0AC0-1542-AB89-95207A26162D}"/>
              </a:ext>
            </a:extLst>
          </p:cNvPr>
          <p:cNvGrpSpPr/>
          <p:nvPr/>
        </p:nvGrpSpPr>
        <p:grpSpPr>
          <a:xfrm>
            <a:off x="0" y="-62954"/>
            <a:ext cx="9200832" cy="6906295"/>
            <a:chOff x="0" y="-62954"/>
            <a:chExt cx="9200832" cy="6906295"/>
          </a:xfrm>
        </p:grpSpPr>
        <p:pic>
          <p:nvPicPr>
            <p:cNvPr id="56" name="Imagen 55">
              <a:extLst>
                <a:ext uri="{FF2B5EF4-FFF2-40B4-BE49-F238E27FC236}">
                  <a16:creationId xmlns:a16="http://schemas.microsoft.com/office/drawing/2014/main" id="{5726AEEC-5807-B34E-B836-1AF331EFD7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2954"/>
              <a:ext cx="9143865" cy="4064397"/>
            </a:xfrm>
            <a:prstGeom prst="rect">
              <a:avLst/>
            </a:prstGeom>
          </p:spPr>
        </p:pic>
        <p:pic>
          <p:nvPicPr>
            <p:cNvPr id="57" name="Imagen 56">
              <a:hlinkClick r:id="rId3" action="ppaction://hlinksldjump"/>
              <a:extLst>
                <a:ext uri="{FF2B5EF4-FFF2-40B4-BE49-F238E27FC236}">
                  <a16:creationId xmlns:a16="http://schemas.microsoft.com/office/drawing/2014/main" id="{2DD8BFDB-8D73-D647-9E81-40184EEE75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124405"/>
              <a:ext cx="3105912" cy="683042"/>
            </a:xfrm>
            <a:prstGeom prst="rect">
              <a:avLst/>
            </a:prstGeom>
          </p:spPr>
        </p:pic>
        <p:sp>
          <p:nvSpPr>
            <p:cNvPr id="58" name="Rectángulo 57">
              <a:extLst>
                <a:ext uri="{FF2B5EF4-FFF2-40B4-BE49-F238E27FC236}">
                  <a16:creationId xmlns:a16="http://schemas.microsoft.com/office/drawing/2014/main" id="{D263BC5C-96C0-C541-A0DC-FCD127EC37F2}"/>
                </a:ext>
              </a:extLst>
            </p:cNvPr>
            <p:cNvSpPr/>
            <p:nvPr/>
          </p:nvSpPr>
          <p:spPr>
            <a:xfrm>
              <a:off x="0" y="3895344"/>
              <a:ext cx="9144000" cy="2947997"/>
            </a:xfrm>
            <a:prstGeom prst="rect">
              <a:avLst/>
            </a:prstGeom>
            <a:solidFill>
              <a:srgbClr val="B73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59" name="Imagen 58">
              <a:extLst>
                <a:ext uri="{FF2B5EF4-FFF2-40B4-BE49-F238E27FC236}">
                  <a16:creationId xmlns:a16="http://schemas.microsoft.com/office/drawing/2014/main" id="{F8E765CF-E751-304A-92E5-9736516E0168}"/>
                </a:ext>
              </a:extLst>
            </p:cNvPr>
            <p:cNvPicPr>
              <a:picLocks noChangeAspect="1"/>
            </p:cNvPicPr>
            <p:nvPr/>
          </p:nvPicPr>
          <p:blipFill>
            <a:blip r:embed="rId5">
              <a:alphaModFix amt="42000"/>
            </a:blip>
            <a:stretch>
              <a:fillRect/>
            </a:stretch>
          </p:blipFill>
          <p:spPr>
            <a:xfrm>
              <a:off x="3981450" y="4269845"/>
              <a:ext cx="1213364" cy="1969054"/>
            </a:xfrm>
            <a:prstGeom prst="rect">
              <a:avLst/>
            </a:prstGeom>
            <a:effectLst/>
          </p:spPr>
        </p:pic>
        <p:pic>
          <p:nvPicPr>
            <p:cNvPr id="60" name="Imagen 59">
              <a:hlinkClick r:id="rId6" action="ppaction://hlinksldjump"/>
              <a:extLst>
                <a:ext uri="{FF2B5EF4-FFF2-40B4-BE49-F238E27FC236}">
                  <a16:creationId xmlns:a16="http://schemas.microsoft.com/office/drawing/2014/main" id="{008F7A4F-9F6B-3248-8ED3-1A423C6AFD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4925" y="6025574"/>
              <a:ext cx="3105907" cy="683042"/>
            </a:xfrm>
            <a:prstGeom prst="rect">
              <a:avLst/>
            </a:prstGeom>
          </p:spPr>
        </p:pic>
        <p:pic>
          <p:nvPicPr>
            <p:cNvPr id="61" name="Imagen 60">
              <a:extLst>
                <a:ext uri="{FF2B5EF4-FFF2-40B4-BE49-F238E27FC236}">
                  <a16:creationId xmlns:a16="http://schemas.microsoft.com/office/drawing/2014/main" id="{53279FD2-1B1F-3F43-ABF8-7BE59471F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8932" y="1186497"/>
              <a:ext cx="4826000" cy="1778000"/>
            </a:xfrm>
            <a:prstGeom prst="rect">
              <a:avLst/>
            </a:prstGeom>
          </p:spPr>
        </p:pic>
        <p:pic>
          <p:nvPicPr>
            <p:cNvPr id="62" name="Imagen 61">
              <a:extLst>
                <a:ext uri="{FF2B5EF4-FFF2-40B4-BE49-F238E27FC236}">
                  <a16:creationId xmlns:a16="http://schemas.microsoft.com/office/drawing/2014/main" id="{6D74D34C-2C2F-044C-B9CD-6B3ADF4C19E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95130" y="4665769"/>
              <a:ext cx="3784600" cy="939800"/>
            </a:xfrm>
            <a:prstGeom prst="rect">
              <a:avLst/>
            </a:prstGeom>
          </p:spPr>
        </p:pic>
        <p:grpSp>
          <p:nvGrpSpPr>
            <p:cNvPr id="63" name="Grupo 62">
              <a:extLst>
                <a:ext uri="{FF2B5EF4-FFF2-40B4-BE49-F238E27FC236}">
                  <a16:creationId xmlns:a16="http://schemas.microsoft.com/office/drawing/2014/main" id="{4C501F37-3951-8844-92E1-66F30D48297F}"/>
                </a:ext>
              </a:extLst>
            </p:cNvPr>
            <p:cNvGrpSpPr/>
            <p:nvPr/>
          </p:nvGrpSpPr>
          <p:grpSpPr>
            <a:xfrm>
              <a:off x="0" y="-62794"/>
              <a:ext cx="3586480" cy="509713"/>
              <a:chOff x="0" y="-62794"/>
              <a:chExt cx="3586480" cy="509713"/>
            </a:xfrm>
          </p:grpSpPr>
          <p:sp>
            <p:nvSpPr>
              <p:cNvPr id="64" name="Rectángulo 63">
                <a:extLst>
                  <a:ext uri="{FF2B5EF4-FFF2-40B4-BE49-F238E27FC236}">
                    <a16:creationId xmlns:a16="http://schemas.microsoft.com/office/drawing/2014/main" id="{AC2E2C05-5DF5-5C4D-98E5-5EDD020574EC}"/>
                  </a:ext>
                </a:extLst>
              </p:cNvPr>
              <p:cNvSpPr/>
              <p:nvPr/>
            </p:nvSpPr>
            <p:spPr>
              <a:xfrm>
                <a:off x="0" y="-62794"/>
                <a:ext cx="3586480"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66" name="Imagen 65">
                <a:extLst>
                  <a:ext uri="{FF2B5EF4-FFF2-40B4-BE49-F238E27FC236}">
                    <a16:creationId xmlns:a16="http://schemas.microsoft.com/office/drawing/2014/main" id="{A8FA952F-0CBC-114E-8A5D-5F4DCC4B0C0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863" y="107420"/>
                <a:ext cx="3136900" cy="177800"/>
              </a:xfrm>
              <a:prstGeom prst="rect">
                <a:avLst/>
              </a:prstGeom>
            </p:spPr>
          </p:pic>
        </p:grpSp>
      </p:grpSp>
      <p:sp>
        <p:nvSpPr>
          <p:cNvPr id="49" name="Rectángulo 48"/>
          <p:cNvSpPr/>
          <p:nvPr/>
        </p:nvSpPr>
        <p:spPr>
          <a:xfrm>
            <a:off x="-63081" y="0"/>
            <a:ext cx="92700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51" name="Imagen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50791" y="465138"/>
            <a:ext cx="5721025" cy="6213157"/>
          </a:xfrm>
          <a:prstGeom prst="rect">
            <a:avLst/>
          </a:prstGeom>
        </p:spPr>
      </p:pic>
      <p:sp>
        <p:nvSpPr>
          <p:cNvPr id="65" name="Rectángulo 64">
            <a:hlinkClick r:id="rId12" action="ppaction://hlinksldjump"/>
            <a:extLst>
              <a:ext uri="{FF2B5EF4-FFF2-40B4-BE49-F238E27FC236}">
                <a16:creationId xmlns:a16="http://schemas.microsoft.com/office/drawing/2014/main" id="{3375F57B-EC2E-C449-8EC2-9EADD9588439}"/>
              </a:ext>
            </a:extLst>
          </p:cNvPr>
          <p:cNvSpPr/>
          <p:nvPr/>
        </p:nvSpPr>
        <p:spPr>
          <a:xfrm>
            <a:off x="-144551" y="0"/>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Tree>
    <p:extLst>
      <p:ext uri="{BB962C8B-B14F-4D97-AF65-F5344CB8AC3E}">
        <p14:creationId xmlns:p14="http://schemas.microsoft.com/office/powerpoint/2010/main" val="422107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40">
            <a:extLst>
              <a:ext uri="{FF2B5EF4-FFF2-40B4-BE49-F238E27FC236}">
                <a16:creationId xmlns:a16="http://schemas.microsoft.com/office/drawing/2014/main" id="{9431943D-418E-B441-A186-58AF3944E140}"/>
              </a:ext>
            </a:extLst>
          </p:cNvPr>
          <p:cNvGrpSpPr/>
          <p:nvPr/>
        </p:nvGrpSpPr>
        <p:grpSpPr>
          <a:xfrm>
            <a:off x="0" y="-62954"/>
            <a:ext cx="9200832" cy="6906295"/>
            <a:chOff x="0" y="-62954"/>
            <a:chExt cx="9200832" cy="6906295"/>
          </a:xfrm>
        </p:grpSpPr>
        <p:pic>
          <p:nvPicPr>
            <p:cNvPr id="42" name="Imagen 41">
              <a:extLst>
                <a:ext uri="{FF2B5EF4-FFF2-40B4-BE49-F238E27FC236}">
                  <a16:creationId xmlns:a16="http://schemas.microsoft.com/office/drawing/2014/main" id="{97E33E7B-D2A7-2149-9A5D-3C74448319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2954"/>
              <a:ext cx="9143865" cy="4064397"/>
            </a:xfrm>
            <a:prstGeom prst="rect">
              <a:avLst/>
            </a:prstGeom>
          </p:spPr>
        </p:pic>
        <p:pic>
          <p:nvPicPr>
            <p:cNvPr id="43" name="Imagen 42">
              <a:hlinkClick r:id="rId3" action="ppaction://hlinksldjump"/>
              <a:extLst>
                <a:ext uri="{FF2B5EF4-FFF2-40B4-BE49-F238E27FC236}">
                  <a16:creationId xmlns:a16="http://schemas.microsoft.com/office/drawing/2014/main" id="{86A364A9-78C9-BB41-81AA-DFBAE03CF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124405"/>
              <a:ext cx="3105912" cy="683042"/>
            </a:xfrm>
            <a:prstGeom prst="rect">
              <a:avLst/>
            </a:prstGeom>
          </p:spPr>
        </p:pic>
        <p:sp>
          <p:nvSpPr>
            <p:cNvPr id="44" name="Rectángulo 43">
              <a:extLst>
                <a:ext uri="{FF2B5EF4-FFF2-40B4-BE49-F238E27FC236}">
                  <a16:creationId xmlns:a16="http://schemas.microsoft.com/office/drawing/2014/main" id="{7F474477-0D3A-974D-9ED1-803BC9A22A65}"/>
                </a:ext>
              </a:extLst>
            </p:cNvPr>
            <p:cNvSpPr/>
            <p:nvPr/>
          </p:nvSpPr>
          <p:spPr>
            <a:xfrm>
              <a:off x="0" y="3895344"/>
              <a:ext cx="9144000" cy="2947997"/>
            </a:xfrm>
            <a:prstGeom prst="rect">
              <a:avLst/>
            </a:prstGeom>
            <a:solidFill>
              <a:srgbClr val="B73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45" name="Imagen 44">
              <a:extLst>
                <a:ext uri="{FF2B5EF4-FFF2-40B4-BE49-F238E27FC236}">
                  <a16:creationId xmlns:a16="http://schemas.microsoft.com/office/drawing/2014/main" id="{3A3F1BCB-B6B2-444B-A5D8-13B039FBD7C0}"/>
                </a:ext>
              </a:extLst>
            </p:cNvPr>
            <p:cNvPicPr>
              <a:picLocks noChangeAspect="1"/>
            </p:cNvPicPr>
            <p:nvPr/>
          </p:nvPicPr>
          <p:blipFill>
            <a:blip r:embed="rId5">
              <a:alphaModFix amt="42000"/>
            </a:blip>
            <a:stretch>
              <a:fillRect/>
            </a:stretch>
          </p:blipFill>
          <p:spPr>
            <a:xfrm>
              <a:off x="3981450" y="4269845"/>
              <a:ext cx="1213364" cy="1969054"/>
            </a:xfrm>
            <a:prstGeom prst="rect">
              <a:avLst/>
            </a:prstGeom>
            <a:effectLst/>
          </p:spPr>
        </p:pic>
        <p:pic>
          <p:nvPicPr>
            <p:cNvPr id="46" name="Imagen 45">
              <a:hlinkClick r:id="rId6" action="ppaction://hlinksldjump"/>
              <a:extLst>
                <a:ext uri="{FF2B5EF4-FFF2-40B4-BE49-F238E27FC236}">
                  <a16:creationId xmlns:a16="http://schemas.microsoft.com/office/drawing/2014/main" id="{15FF5376-0D93-A347-9DB0-F1597DBF86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4925" y="6025574"/>
              <a:ext cx="3105907" cy="683042"/>
            </a:xfrm>
            <a:prstGeom prst="rect">
              <a:avLst/>
            </a:prstGeom>
          </p:spPr>
        </p:pic>
        <p:pic>
          <p:nvPicPr>
            <p:cNvPr id="47" name="Imagen 46">
              <a:extLst>
                <a:ext uri="{FF2B5EF4-FFF2-40B4-BE49-F238E27FC236}">
                  <a16:creationId xmlns:a16="http://schemas.microsoft.com/office/drawing/2014/main" id="{79EB0A5B-BDDB-B143-9078-FA7D02DFFA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8932" y="1186497"/>
              <a:ext cx="4826000" cy="1778000"/>
            </a:xfrm>
            <a:prstGeom prst="rect">
              <a:avLst/>
            </a:prstGeom>
          </p:spPr>
        </p:pic>
        <p:pic>
          <p:nvPicPr>
            <p:cNvPr id="48" name="Imagen 47">
              <a:extLst>
                <a:ext uri="{FF2B5EF4-FFF2-40B4-BE49-F238E27FC236}">
                  <a16:creationId xmlns:a16="http://schemas.microsoft.com/office/drawing/2014/main" id="{821604A5-EBA2-7B4F-AED3-43ABEFEAD3C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95130" y="4665769"/>
              <a:ext cx="3784600" cy="939800"/>
            </a:xfrm>
            <a:prstGeom prst="rect">
              <a:avLst/>
            </a:prstGeom>
          </p:spPr>
        </p:pic>
        <p:grpSp>
          <p:nvGrpSpPr>
            <p:cNvPr id="50" name="Grupo 49">
              <a:extLst>
                <a:ext uri="{FF2B5EF4-FFF2-40B4-BE49-F238E27FC236}">
                  <a16:creationId xmlns:a16="http://schemas.microsoft.com/office/drawing/2014/main" id="{65CA674F-6450-1048-8757-43F738EB1699}"/>
                </a:ext>
              </a:extLst>
            </p:cNvPr>
            <p:cNvGrpSpPr/>
            <p:nvPr/>
          </p:nvGrpSpPr>
          <p:grpSpPr>
            <a:xfrm>
              <a:off x="0" y="-62794"/>
              <a:ext cx="3586480" cy="509713"/>
              <a:chOff x="0" y="-62794"/>
              <a:chExt cx="3586480" cy="509713"/>
            </a:xfrm>
          </p:grpSpPr>
          <p:sp>
            <p:nvSpPr>
              <p:cNvPr id="51" name="Rectángulo 50">
                <a:extLst>
                  <a:ext uri="{FF2B5EF4-FFF2-40B4-BE49-F238E27FC236}">
                    <a16:creationId xmlns:a16="http://schemas.microsoft.com/office/drawing/2014/main" id="{20A318A4-F894-F94A-A717-4689E1E9DA25}"/>
                  </a:ext>
                </a:extLst>
              </p:cNvPr>
              <p:cNvSpPr/>
              <p:nvPr/>
            </p:nvSpPr>
            <p:spPr>
              <a:xfrm>
                <a:off x="0" y="-62794"/>
                <a:ext cx="3586480"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52" name="Imagen 51">
                <a:extLst>
                  <a:ext uri="{FF2B5EF4-FFF2-40B4-BE49-F238E27FC236}">
                    <a16:creationId xmlns:a16="http://schemas.microsoft.com/office/drawing/2014/main" id="{57D1A23B-3826-5740-A244-CC70515B70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863" y="107420"/>
                <a:ext cx="3136900" cy="177800"/>
              </a:xfrm>
              <a:prstGeom prst="rect">
                <a:avLst/>
              </a:prstGeom>
            </p:spPr>
          </p:pic>
        </p:grpSp>
      </p:grpSp>
      <p:sp>
        <p:nvSpPr>
          <p:cNvPr id="49" name="Rectángulo 48"/>
          <p:cNvSpPr/>
          <p:nvPr/>
        </p:nvSpPr>
        <p:spPr>
          <a:xfrm>
            <a:off x="-63081" y="0"/>
            <a:ext cx="92700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8" name="Imagen 17">
            <a:extLst>
              <a:ext uri="{FF2B5EF4-FFF2-40B4-BE49-F238E27FC236}">
                <a16:creationId xmlns:a16="http://schemas.microsoft.com/office/drawing/2014/main" id="{DEED3868-625F-0C40-9342-E922FB21F4D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06067" y="128803"/>
            <a:ext cx="5556565" cy="17702482"/>
          </a:xfrm>
          <a:prstGeom prst="rect">
            <a:avLst/>
          </a:prstGeom>
        </p:spPr>
      </p:pic>
      <p:sp>
        <p:nvSpPr>
          <p:cNvPr id="65" name="Rectángulo 64">
            <a:hlinkClick r:id="rId12" action="ppaction://hlinksldjump"/>
            <a:extLst>
              <a:ext uri="{FF2B5EF4-FFF2-40B4-BE49-F238E27FC236}">
                <a16:creationId xmlns:a16="http://schemas.microsoft.com/office/drawing/2014/main" id="{3375F57B-EC2E-C449-8EC2-9EADD9588439}"/>
              </a:ext>
            </a:extLst>
          </p:cNvPr>
          <p:cNvSpPr/>
          <p:nvPr/>
        </p:nvSpPr>
        <p:spPr>
          <a:xfrm>
            <a:off x="-63081" y="-6412"/>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9" name="Imagen 18" descr="X">
            <a:hlinkClick r:id="rId12" action="ppaction://hlinksldjump"/>
            <a:extLst>
              <a:ext uri="{FF2B5EF4-FFF2-40B4-BE49-F238E27FC236}">
                <a16:creationId xmlns:a16="http://schemas.microsoft.com/office/drawing/2014/main" id="{06D71485-12DC-C34E-ACDC-80907D505D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24766" y="164569"/>
            <a:ext cx="416222" cy="386392"/>
          </a:xfrm>
          <a:prstGeom prst="rect">
            <a:avLst/>
          </a:prstGeom>
        </p:spPr>
      </p:pic>
    </p:spTree>
    <p:extLst>
      <p:ext uri="{BB962C8B-B14F-4D97-AF65-F5344CB8AC3E}">
        <p14:creationId xmlns:p14="http://schemas.microsoft.com/office/powerpoint/2010/main" val="1501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3000"/>
                                  </p:stCondLst>
                                  <p:childTnLst>
                                    <p:animMotion origin="layout" path="M -1.38889E-6 3.77902E-6 L -1.38889E-6 -0.48584 " pathEditMode="relative" rAng="0" ptsTypes="AA">
                                      <p:cBhvr>
                                        <p:cTn id="6" dur="5000" fill="hold"/>
                                        <p:tgtEl>
                                          <p:spTgt spid="18"/>
                                        </p:tgtEl>
                                        <p:attrNameLst>
                                          <p:attrName>ppt_x</p:attrName>
                                          <p:attrName>ppt_y</p:attrName>
                                        </p:attrNameLst>
                                      </p:cBhvr>
                                      <p:rCtr x="0" y="-24304"/>
                                    </p:animMotion>
                                  </p:childTnLst>
                                </p:cTn>
                              </p:par>
                            </p:childTnLst>
                          </p:cTn>
                        </p:par>
                        <p:par>
                          <p:cTn id="7" fill="hold">
                            <p:stCondLst>
                              <p:cond delay="800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3000"/>
                                  </p:stCondLst>
                                  <p:childTnLst>
                                    <p:animMotion origin="layout" path="M -1.38889E-6 -0.48584 L -1.38889E-6 -1.11514 " pathEditMode="relative" rAng="0" ptsTypes="AA">
                                      <p:cBhvr>
                                        <p:cTn id="13" dur="2000" fill="hold"/>
                                        <p:tgtEl>
                                          <p:spTgt spid="18"/>
                                        </p:tgtEl>
                                        <p:attrNameLst>
                                          <p:attrName>ppt_x</p:attrName>
                                          <p:attrName>ppt_y</p:attrName>
                                        </p:attrNameLst>
                                      </p:cBhvr>
                                      <p:rCtr x="0" y="-31476"/>
                                    </p:animMotion>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3000"/>
                                  </p:stCondLst>
                                  <p:childTnLst>
                                    <p:animMotion origin="layout" path="M -1.38889E-6 -1.11514 L -0.00104 -1.67363 " pathEditMode="relative" rAng="0" ptsTypes="AA">
                                      <p:cBhvr>
                                        <p:cTn id="17" dur="2000" fill="hold"/>
                                        <p:tgtEl>
                                          <p:spTgt spid="18"/>
                                        </p:tgtEl>
                                        <p:attrNameLst>
                                          <p:attrName>ppt_x</p:attrName>
                                          <p:attrName>ppt_y</p:attrName>
                                        </p:attrNameLst>
                                      </p:cBhvr>
                                      <p:rCtr x="-52" y="-27925"/>
                                    </p:animMotion>
                                  </p:childTnLst>
                                </p:cTn>
                              </p:par>
                            </p:childTnLst>
                          </p:cTn>
                        </p:par>
                        <p:par>
                          <p:cTn id="18" fill="hold">
                            <p:stCondLst>
                              <p:cond delay="5000"/>
                            </p:stCondLst>
                            <p:childTnLst>
                              <p:par>
                                <p:cTn id="19" presetID="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EAA373B-CFCE-4243-A793-4746E1C65D86}"/>
              </a:ext>
            </a:extLst>
          </p:cNvPr>
          <p:cNvGrpSpPr/>
          <p:nvPr/>
        </p:nvGrpSpPr>
        <p:grpSpPr>
          <a:xfrm>
            <a:off x="0" y="-62954"/>
            <a:ext cx="9200832" cy="6906295"/>
            <a:chOff x="0" y="-62954"/>
            <a:chExt cx="9200832" cy="6906295"/>
          </a:xfrm>
        </p:grpSpPr>
        <p:pic>
          <p:nvPicPr>
            <p:cNvPr id="39" name="Imagen 38">
              <a:extLst>
                <a:ext uri="{FF2B5EF4-FFF2-40B4-BE49-F238E27FC236}">
                  <a16:creationId xmlns:a16="http://schemas.microsoft.com/office/drawing/2014/main" id="{56CB8254-10B6-974E-A761-A7203D9931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2954"/>
              <a:ext cx="9143865" cy="4064397"/>
            </a:xfrm>
            <a:prstGeom prst="rect">
              <a:avLst/>
            </a:prstGeom>
          </p:spPr>
        </p:pic>
        <p:pic>
          <p:nvPicPr>
            <p:cNvPr id="41" name="Imagen 40">
              <a:hlinkClick r:id="rId3" action="ppaction://hlinksldjump"/>
              <a:extLst>
                <a:ext uri="{FF2B5EF4-FFF2-40B4-BE49-F238E27FC236}">
                  <a16:creationId xmlns:a16="http://schemas.microsoft.com/office/drawing/2014/main" id="{01001BE3-719B-1948-9C57-A5BC46C9CE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124405"/>
              <a:ext cx="3105912" cy="683042"/>
            </a:xfrm>
            <a:prstGeom prst="rect">
              <a:avLst/>
            </a:prstGeom>
          </p:spPr>
        </p:pic>
        <p:sp>
          <p:nvSpPr>
            <p:cNvPr id="25" name="Rectángulo 24">
              <a:extLst>
                <a:ext uri="{FF2B5EF4-FFF2-40B4-BE49-F238E27FC236}">
                  <a16:creationId xmlns:a16="http://schemas.microsoft.com/office/drawing/2014/main" id="{78331DD4-0907-084E-864A-866F743BDBB3}"/>
                </a:ext>
              </a:extLst>
            </p:cNvPr>
            <p:cNvSpPr/>
            <p:nvPr/>
          </p:nvSpPr>
          <p:spPr>
            <a:xfrm>
              <a:off x="0" y="3895344"/>
              <a:ext cx="9144000" cy="2947997"/>
            </a:xfrm>
            <a:prstGeom prst="rect">
              <a:avLst/>
            </a:prstGeom>
            <a:solidFill>
              <a:srgbClr val="B73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6" name="Imagen 25">
              <a:extLst>
                <a:ext uri="{FF2B5EF4-FFF2-40B4-BE49-F238E27FC236}">
                  <a16:creationId xmlns:a16="http://schemas.microsoft.com/office/drawing/2014/main" id="{004C5D80-856B-8F49-AF07-E2907FF4D60B}"/>
                </a:ext>
              </a:extLst>
            </p:cNvPr>
            <p:cNvPicPr>
              <a:picLocks noChangeAspect="1"/>
            </p:cNvPicPr>
            <p:nvPr/>
          </p:nvPicPr>
          <p:blipFill>
            <a:blip r:embed="rId5">
              <a:alphaModFix amt="42000"/>
            </a:blip>
            <a:stretch>
              <a:fillRect/>
            </a:stretch>
          </p:blipFill>
          <p:spPr>
            <a:xfrm>
              <a:off x="3981450" y="4269845"/>
              <a:ext cx="1213364" cy="1969054"/>
            </a:xfrm>
            <a:prstGeom prst="rect">
              <a:avLst/>
            </a:prstGeom>
            <a:effectLst/>
          </p:spPr>
        </p:pic>
        <p:pic>
          <p:nvPicPr>
            <p:cNvPr id="29" name="Imagen 28">
              <a:hlinkClick r:id="rId6" action="ppaction://hlinksldjump"/>
              <a:extLst>
                <a:ext uri="{FF2B5EF4-FFF2-40B4-BE49-F238E27FC236}">
                  <a16:creationId xmlns:a16="http://schemas.microsoft.com/office/drawing/2014/main" id="{178EFB71-6493-A444-9294-9E2F05E846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4925" y="6025574"/>
              <a:ext cx="3105907" cy="683042"/>
            </a:xfrm>
            <a:prstGeom prst="rect">
              <a:avLst/>
            </a:prstGeom>
          </p:spPr>
        </p:pic>
        <p:pic>
          <p:nvPicPr>
            <p:cNvPr id="12" name="Imagen 11">
              <a:extLst>
                <a:ext uri="{FF2B5EF4-FFF2-40B4-BE49-F238E27FC236}">
                  <a16:creationId xmlns:a16="http://schemas.microsoft.com/office/drawing/2014/main" id="{F6CE2DF3-5D36-5544-BC7D-296D8B2EAF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8932" y="1186497"/>
              <a:ext cx="4826000" cy="1778000"/>
            </a:xfrm>
            <a:prstGeom prst="rect">
              <a:avLst/>
            </a:prstGeom>
          </p:spPr>
        </p:pic>
        <p:pic>
          <p:nvPicPr>
            <p:cNvPr id="13" name="Imagen 12">
              <a:extLst>
                <a:ext uri="{FF2B5EF4-FFF2-40B4-BE49-F238E27FC236}">
                  <a16:creationId xmlns:a16="http://schemas.microsoft.com/office/drawing/2014/main" id="{8ACD6077-F439-3F4D-96B7-DDD1D75A4C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95130" y="4665769"/>
              <a:ext cx="3784600" cy="939800"/>
            </a:xfrm>
            <a:prstGeom prst="rect">
              <a:avLst/>
            </a:prstGeom>
          </p:spPr>
        </p:pic>
        <p:grpSp>
          <p:nvGrpSpPr>
            <p:cNvPr id="14" name="Grupo 13">
              <a:extLst>
                <a:ext uri="{FF2B5EF4-FFF2-40B4-BE49-F238E27FC236}">
                  <a16:creationId xmlns:a16="http://schemas.microsoft.com/office/drawing/2014/main" id="{DAF7023E-3FF4-8645-A6D7-6F8137617D1A}"/>
                </a:ext>
              </a:extLst>
            </p:cNvPr>
            <p:cNvGrpSpPr/>
            <p:nvPr/>
          </p:nvGrpSpPr>
          <p:grpSpPr>
            <a:xfrm>
              <a:off x="0" y="-62794"/>
              <a:ext cx="3586480" cy="509713"/>
              <a:chOff x="0" y="-62794"/>
              <a:chExt cx="3586480" cy="509713"/>
            </a:xfrm>
          </p:grpSpPr>
          <p:sp>
            <p:nvSpPr>
              <p:cNvPr id="15" name="Rectángulo 14">
                <a:extLst>
                  <a:ext uri="{FF2B5EF4-FFF2-40B4-BE49-F238E27FC236}">
                    <a16:creationId xmlns:a16="http://schemas.microsoft.com/office/drawing/2014/main" id="{925DD36E-81EA-A243-AA20-2B726B08C4C6}"/>
                  </a:ext>
                </a:extLst>
              </p:cNvPr>
              <p:cNvSpPr/>
              <p:nvPr/>
            </p:nvSpPr>
            <p:spPr>
              <a:xfrm>
                <a:off x="0" y="-62794"/>
                <a:ext cx="3586480"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6" name="Imagen 15">
                <a:extLst>
                  <a:ext uri="{FF2B5EF4-FFF2-40B4-BE49-F238E27FC236}">
                    <a16:creationId xmlns:a16="http://schemas.microsoft.com/office/drawing/2014/main" id="{06368261-41C1-3444-AF92-E6CBC0CDE02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863" y="107420"/>
                <a:ext cx="3136900" cy="177800"/>
              </a:xfrm>
              <a:prstGeom prst="rect">
                <a:avLst/>
              </a:prstGeom>
            </p:spPr>
          </p:pic>
        </p:grpSp>
      </p:grpSp>
    </p:spTree>
    <p:extLst>
      <p:ext uri="{BB962C8B-B14F-4D97-AF65-F5344CB8AC3E}">
        <p14:creationId xmlns:p14="http://schemas.microsoft.com/office/powerpoint/2010/main" val="63942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9D990486-6F0B-2E42-85AA-4523FB7368A4}"/>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60385"/>
            <a:ext cx="9144000" cy="4256148"/>
          </a:xfrm>
          <a:prstGeom prst="rect">
            <a:avLst/>
          </a:prstGeom>
        </p:spPr>
      </p:pic>
      <p:pic>
        <p:nvPicPr>
          <p:cNvPr id="39" name="Imagen 38">
            <a:hlinkClick r:id="rId3" action="ppaction://hlinksldjump"/>
            <a:extLst>
              <a:ext uri="{FF2B5EF4-FFF2-40B4-BE49-F238E27FC236}">
                <a16:creationId xmlns:a16="http://schemas.microsoft.com/office/drawing/2014/main" id="{DE2C03F9-F6C0-F54F-B73C-FCFDD0054D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034168"/>
            <a:ext cx="3105912" cy="683042"/>
          </a:xfrm>
          <a:prstGeom prst="rect">
            <a:avLst/>
          </a:prstGeom>
        </p:spPr>
      </p:pic>
      <p:pic>
        <p:nvPicPr>
          <p:cNvPr id="12" name="Imagen 11">
            <a:extLst>
              <a:ext uri="{FF2B5EF4-FFF2-40B4-BE49-F238E27FC236}">
                <a16:creationId xmlns:a16="http://schemas.microsoft.com/office/drawing/2014/main" id="{E05BC13E-2F65-3841-B5D6-55B9D3DE4B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438" y="4336535"/>
            <a:ext cx="6210300" cy="2070100"/>
          </a:xfrm>
          <a:prstGeom prst="rect">
            <a:avLst/>
          </a:prstGeom>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725" y="4703571"/>
            <a:ext cx="2078333" cy="1160296"/>
          </a:xfrm>
          <a:prstGeom prst="rect">
            <a:avLst/>
          </a:prstGeom>
        </p:spPr>
      </p:pic>
      <p:pic>
        <p:nvPicPr>
          <p:cNvPr id="15" name="Imagen 14">
            <a:extLst>
              <a:ext uri="{FF2B5EF4-FFF2-40B4-BE49-F238E27FC236}">
                <a16:creationId xmlns:a16="http://schemas.microsoft.com/office/drawing/2014/main" id="{1D817686-5EE5-1D4A-93E4-AAF3430B12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313" y="5968468"/>
            <a:ext cx="1981200" cy="381000"/>
          </a:xfrm>
          <a:prstGeom prst="rect">
            <a:avLst/>
          </a:prstGeom>
        </p:spPr>
      </p:pic>
      <p:cxnSp>
        <p:nvCxnSpPr>
          <p:cNvPr id="5" name="Conector recto 4"/>
          <p:cNvCxnSpPr/>
          <p:nvPr/>
        </p:nvCxnSpPr>
        <p:spPr>
          <a:xfrm>
            <a:off x="2698007"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a:off x="6035313"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uadroTexto 28">
            <a:hlinkClick r:id="rId8"/>
          </p:cNvPr>
          <p:cNvSpPr txBox="1"/>
          <p:nvPr/>
        </p:nvSpPr>
        <p:spPr>
          <a:xfrm>
            <a:off x="256158" y="4244581"/>
            <a:ext cx="2182730" cy="2234425"/>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600" dirty="0">
              <a:solidFill>
                <a:schemeClr val="bg1"/>
              </a:solidFill>
              <a:latin typeface="HelveticaNeue Medium"/>
              <a:cs typeface="HelveticaNeue Medium"/>
            </a:endParaRPr>
          </a:p>
        </p:txBody>
      </p:sp>
      <p:sp>
        <p:nvSpPr>
          <p:cNvPr id="6" name="CuadroTexto 5">
            <a:extLst>
              <a:ext uri="{FF2B5EF4-FFF2-40B4-BE49-F238E27FC236}">
                <a16:creationId xmlns:a16="http://schemas.microsoft.com/office/drawing/2014/main" id="{0133C4E3-BA8D-DC48-A3E2-99C9BD928108}"/>
              </a:ext>
            </a:extLst>
          </p:cNvPr>
          <p:cNvSpPr txBox="1"/>
          <p:nvPr/>
        </p:nvSpPr>
        <p:spPr>
          <a:xfrm>
            <a:off x="4563374" y="-267419"/>
            <a:ext cx="65" cy="444737"/>
          </a:xfrm>
          <a:prstGeom prst="rect">
            <a:avLst/>
          </a:prstGeom>
        </p:spPr>
        <p:txBody>
          <a:bodyPr vert="horz" wrap="none" lIns="0" tIns="0" rIns="0" bIns="0" rtlCol="0" anchor="t" anchorCtr="0">
            <a:spAutoFit/>
          </a:bodyPr>
          <a:lstStyle/>
          <a:p>
            <a:pPr>
              <a:lnSpc>
                <a:spcPct val="85000"/>
              </a:lnSpc>
            </a:pPr>
            <a:endParaRPr lang="es-ES" sz="3400" dirty="0">
              <a:solidFill>
                <a:schemeClr val="accent4">
                  <a:lumMod val="60000"/>
                  <a:lumOff val="40000"/>
                </a:schemeClr>
              </a:solidFill>
              <a:latin typeface="Raleway ExtraBold"/>
              <a:cs typeface="Raleway ExtraBold"/>
            </a:endParaRPr>
          </a:p>
        </p:txBody>
      </p:sp>
      <p:pic>
        <p:nvPicPr>
          <p:cNvPr id="7" name="Imagen 6">
            <a:extLst>
              <a:ext uri="{FF2B5EF4-FFF2-40B4-BE49-F238E27FC236}">
                <a16:creationId xmlns:a16="http://schemas.microsoft.com/office/drawing/2014/main" id="{01817534-39DB-8B47-8802-3F14D2BCC7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6157" y="776696"/>
            <a:ext cx="4356100" cy="2540000"/>
          </a:xfrm>
          <a:prstGeom prst="rect">
            <a:avLst/>
          </a:prstGeom>
        </p:spPr>
      </p:pic>
      <p:grpSp>
        <p:nvGrpSpPr>
          <p:cNvPr id="33" name="Grupo 32">
            <a:extLst>
              <a:ext uri="{FF2B5EF4-FFF2-40B4-BE49-F238E27FC236}">
                <a16:creationId xmlns:a16="http://schemas.microsoft.com/office/drawing/2014/main" id="{174110AA-3AA6-C44D-954C-2821495EB9DC}"/>
              </a:ext>
            </a:extLst>
          </p:cNvPr>
          <p:cNvGrpSpPr/>
          <p:nvPr/>
        </p:nvGrpSpPr>
        <p:grpSpPr>
          <a:xfrm>
            <a:off x="0" y="-25863"/>
            <a:ext cx="2278749" cy="509713"/>
            <a:chOff x="0" y="-25863"/>
            <a:chExt cx="2278749" cy="509713"/>
          </a:xfrm>
        </p:grpSpPr>
        <p:sp>
          <p:nvSpPr>
            <p:cNvPr id="40" name="Rectángulo 39">
              <a:extLst>
                <a:ext uri="{FF2B5EF4-FFF2-40B4-BE49-F238E27FC236}">
                  <a16:creationId xmlns:a16="http://schemas.microsoft.com/office/drawing/2014/main" id="{306FABED-75F7-184A-AE81-D25AF8F53F2F}"/>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2" name="Imagen 31">
              <a:extLst>
                <a:ext uri="{FF2B5EF4-FFF2-40B4-BE49-F238E27FC236}">
                  <a16:creationId xmlns:a16="http://schemas.microsoft.com/office/drawing/2014/main" id="{25339251-8AAB-E84C-B47E-CB7239923CC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1437" y="147598"/>
              <a:ext cx="1765300" cy="165100"/>
            </a:xfrm>
            <a:prstGeom prst="rect">
              <a:avLst/>
            </a:prstGeom>
          </p:spPr>
        </p:pic>
      </p:grpSp>
      <p:sp>
        <p:nvSpPr>
          <p:cNvPr id="9" name="Rectángulo 8"/>
          <p:cNvSpPr/>
          <p:nvPr/>
        </p:nvSpPr>
        <p:spPr>
          <a:xfrm>
            <a:off x="2698006" y="3885434"/>
            <a:ext cx="3322027"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11" name="Rectángulo 10"/>
          <p:cNvSpPr/>
          <p:nvPr/>
        </p:nvSpPr>
        <p:spPr>
          <a:xfrm>
            <a:off x="6034781" y="3885434"/>
            <a:ext cx="3149921"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42" name="Imagen 41">
            <a:extLst>
              <a:ext uri="{FF2B5EF4-FFF2-40B4-BE49-F238E27FC236}">
                <a16:creationId xmlns:a16="http://schemas.microsoft.com/office/drawing/2014/main" id="{A314D453-244C-DD40-BB9A-C43B5A95906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07715" y="3966305"/>
            <a:ext cx="1295400" cy="165100"/>
          </a:xfrm>
          <a:prstGeom prst="rect">
            <a:avLst/>
          </a:prstGeom>
        </p:spPr>
      </p:pic>
      <p:pic>
        <p:nvPicPr>
          <p:cNvPr id="35" name="Imagen 34">
            <a:extLst>
              <a:ext uri="{FF2B5EF4-FFF2-40B4-BE49-F238E27FC236}">
                <a16:creationId xmlns:a16="http://schemas.microsoft.com/office/drawing/2014/main" id="{4E0B76BE-43A9-5B46-95C9-0E0B2B8498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9602" y="3966305"/>
            <a:ext cx="2451100" cy="165100"/>
          </a:xfrm>
          <a:prstGeom prst="rect">
            <a:avLst/>
          </a:prstGeom>
        </p:spPr>
      </p:pic>
    </p:spTree>
    <p:extLst>
      <p:ext uri="{BB962C8B-B14F-4D97-AF65-F5344CB8AC3E}">
        <p14:creationId xmlns:p14="http://schemas.microsoft.com/office/powerpoint/2010/main" val="337607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p:tgtEl>
                                          <p:spTgt spid="39"/>
                                        </p:tgtEl>
                                        <p:attrNameLst>
                                          <p:attrName>ppt_x</p:attrName>
                                        </p:attrNameLst>
                                      </p:cBhvr>
                                      <p:tavLst>
                                        <p:tav tm="0">
                                          <p:val>
                                            <p:strVal val="#ppt_x+#ppt_w*1.125000"/>
                                          </p:val>
                                        </p:tav>
                                        <p:tav tm="100000">
                                          <p:val>
                                            <p:strVal val="#ppt_x"/>
                                          </p:val>
                                        </p:tav>
                                      </p:tavLst>
                                    </p:anim>
                                    <p:animEffect transition="in" filter="wipe(left)">
                                      <p:cBhvr>
                                        <p:cTn id="1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58">
            <a:extLst>
              <a:ext uri="{FF2B5EF4-FFF2-40B4-BE49-F238E27FC236}">
                <a16:creationId xmlns:a16="http://schemas.microsoft.com/office/drawing/2014/main" id="{E7CC63D2-5CB4-D643-96D6-A1B46B069928}"/>
              </a:ext>
            </a:extLst>
          </p:cNvPr>
          <p:cNvGrpSpPr/>
          <p:nvPr/>
        </p:nvGrpSpPr>
        <p:grpSpPr>
          <a:xfrm>
            <a:off x="0" y="-267419"/>
            <a:ext cx="9184705" cy="6989590"/>
            <a:chOff x="0" y="-267419"/>
            <a:chExt cx="9184705" cy="6989590"/>
          </a:xfrm>
        </p:grpSpPr>
        <p:pic>
          <p:nvPicPr>
            <p:cNvPr id="60" name="Imagen 59">
              <a:extLst>
                <a:ext uri="{FF2B5EF4-FFF2-40B4-BE49-F238E27FC236}">
                  <a16:creationId xmlns:a16="http://schemas.microsoft.com/office/drawing/2014/main" id="{3130A079-258E-E943-BC9A-23706496604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60385"/>
              <a:ext cx="9144000" cy="4256148"/>
            </a:xfrm>
            <a:prstGeom prst="rect">
              <a:avLst/>
            </a:prstGeom>
          </p:spPr>
        </p:pic>
        <p:sp>
          <p:nvSpPr>
            <p:cNvPr id="61" name="Rectángulo 60">
              <a:extLst>
                <a:ext uri="{FF2B5EF4-FFF2-40B4-BE49-F238E27FC236}">
                  <a16:creationId xmlns:a16="http://schemas.microsoft.com/office/drawing/2014/main" id="{88B164AB-3C11-AA44-AD91-5234D12CFB8F}"/>
                </a:ext>
              </a:extLst>
            </p:cNvPr>
            <p:cNvSpPr/>
            <p:nvPr/>
          </p:nvSpPr>
          <p:spPr>
            <a:xfrm>
              <a:off x="2698006" y="3885434"/>
              <a:ext cx="3322027"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62" name="Rectángulo 61">
              <a:extLst>
                <a:ext uri="{FF2B5EF4-FFF2-40B4-BE49-F238E27FC236}">
                  <a16:creationId xmlns:a16="http://schemas.microsoft.com/office/drawing/2014/main" id="{5DFA45F1-7260-8946-BFE1-F6850088752C}"/>
                </a:ext>
              </a:extLst>
            </p:cNvPr>
            <p:cNvSpPr/>
            <p:nvPr/>
          </p:nvSpPr>
          <p:spPr>
            <a:xfrm>
              <a:off x="6034781" y="3885434"/>
              <a:ext cx="3149921"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cxnSp>
          <p:nvCxnSpPr>
            <p:cNvPr id="63" name="Conector recto 62">
              <a:extLst>
                <a:ext uri="{FF2B5EF4-FFF2-40B4-BE49-F238E27FC236}">
                  <a16:creationId xmlns:a16="http://schemas.microsoft.com/office/drawing/2014/main" id="{18CC1208-0E8B-6045-A970-DF1B10B06786}"/>
                </a:ext>
              </a:extLst>
            </p:cNvPr>
            <p:cNvCxnSpPr/>
            <p:nvPr/>
          </p:nvCxnSpPr>
          <p:spPr>
            <a:xfrm>
              <a:off x="2698007"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Conector recto 63">
              <a:extLst>
                <a:ext uri="{FF2B5EF4-FFF2-40B4-BE49-F238E27FC236}">
                  <a16:creationId xmlns:a16="http://schemas.microsoft.com/office/drawing/2014/main" id="{E500A081-EACE-FA41-885B-EC0FAA890C4A}"/>
                </a:ext>
              </a:extLst>
            </p:cNvPr>
            <p:cNvCxnSpPr/>
            <p:nvPr/>
          </p:nvCxnSpPr>
          <p:spPr>
            <a:xfrm>
              <a:off x="6035313"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5" name="CuadroTexto 64">
              <a:extLst>
                <a:ext uri="{FF2B5EF4-FFF2-40B4-BE49-F238E27FC236}">
                  <a16:creationId xmlns:a16="http://schemas.microsoft.com/office/drawing/2014/main" id="{E0E3DE4B-7B42-AD45-BB8D-66E5099A97A9}"/>
                </a:ext>
              </a:extLst>
            </p:cNvPr>
            <p:cNvSpPr txBox="1"/>
            <p:nvPr/>
          </p:nvSpPr>
          <p:spPr>
            <a:xfrm>
              <a:off x="4563374" y="-267419"/>
              <a:ext cx="65" cy="444737"/>
            </a:xfrm>
            <a:prstGeom prst="rect">
              <a:avLst/>
            </a:prstGeom>
          </p:spPr>
          <p:txBody>
            <a:bodyPr vert="horz" wrap="none" lIns="0" tIns="0" rIns="0" bIns="0" rtlCol="0" anchor="t" anchorCtr="0">
              <a:spAutoFit/>
            </a:bodyPr>
            <a:lstStyle/>
            <a:p>
              <a:pPr>
                <a:lnSpc>
                  <a:spcPct val="85000"/>
                </a:lnSpc>
              </a:pPr>
              <a:endParaRPr lang="es-ES" sz="3400" dirty="0">
                <a:solidFill>
                  <a:schemeClr val="accent4">
                    <a:lumMod val="60000"/>
                    <a:lumOff val="40000"/>
                  </a:schemeClr>
                </a:solidFill>
                <a:latin typeface="Raleway ExtraBold"/>
                <a:cs typeface="Raleway ExtraBold"/>
              </a:endParaRPr>
            </a:p>
          </p:txBody>
        </p:sp>
        <p:pic>
          <p:nvPicPr>
            <p:cNvPr id="66" name="Imagen 65">
              <a:hlinkClick r:id="rId3" action="ppaction://hlinksldjump"/>
              <a:extLst>
                <a:ext uri="{FF2B5EF4-FFF2-40B4-BE49-F238E27FC236}">
                  <a16:creationId xmlns:a16="http://schemas.microsoft.com/office/drawing/2014/main" id="{40CBEFB5-1C54-744C-9F2D-4CD9CAA644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034168"/>
              <a:ext cx="3105912" cy="683042"/>
            </a:xfrm>
            <a:prstGeom prst="rect">
              <a:avLst/>
            </a:prstGeom>
          </p:spPr>
        </p:pic>
        <p:pic>
          <p:nvPicPr>
            <p:cNvPr id="67" name="Imagen 66">
              <a:extLst>
                <a:ext uri="{FF2B5EF4-FFF2-40B4-BE49-F238E27FC236}">
                  <a16:creationId xmlns:a16="http://schemas.microsoft.com/office/drawing/2014/main" id="{C45E4AFD-D7DD-B143-8B0C-DE9759DB8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438" y="4336535"/>
              <a:ext cx="6210300" cy="2070100"/>
            </a:xfrm>
            <a:prstGeom prst="rect">
              <a:avLst/>
            </a:prstGeom>
          </p:spPr>
        </p:pic>
        <p:pic>
          <p:nvPicPr>
            <p:cNvPr id="68" name="Imagen 67">
              <a:extLst>
                <a:ext uri="{FF2B5EF4-FFF2-40B4-BE49-F238E27FC236}">
                  <a16:creationId xmlns:a16="http://schemas.microsoft.com/office/drawing/2014/main" id="{30B05029-713A-2843-8C8E-38046CF0C8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157" y="776696"/>
              <a:ext cx="4356100" cy="2540000"/>
            </a:xfrm>
            <a:prstGeom prst="rect">
              <a:avLst/>
            </a:prstGeom>
          </p:spPr>
        </p:pic>
        <p:pic>
          <p:nvPicPr>
            <p:cNvPr id="69" name="Imagen 68">
              <a:extLst>
                <a:ext uri="{FF2B5EF4-FFF2-40B4-BE49-F238E27FC236}">
                  <a16:creationId xmlns:a16="http://schemas.microsoft.com/office/drawing/2014/main" id="{F6FAEF78-DD0E-634A-A8A2-7E390317E2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9725" y="4703571"/>
              <a:ext cx="2078333" cy="1160296"/>
            </a:xfrm>
            <a:prstGeom prst="rect">
              <a:avLst/>
            </a:prstGeom>
          </p:spPr>
        </p:pic>
        <p:pic>
          <p:nvPicPr>
            <p:cNvPr id="70" name="Imagen 69">
              <a:extLst>
                <a:ext uri="{FF2B5EF4-FFF2-40B4-BE49-F238E27FC236}">
                  <a16:creationId xmlns:a16="http://schemas.microsoft.com/office/drawing/2014/main" id="{197468CE-D357-B14B-A22E-C3835BD6B1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313" y="5968468"/>
              <a:ext cx="1981200" cy="381000"/>
            </a:xfrm>
            <a:prstGeom prst="rect">
              <a:avLst/>
            </a:prstGeom>
          </p:spPr>
        </p:pic>
        <p:sp>
          <p:nvSpPr>
            <p:cNvPr id="71" name="CuadroTexto 70">
              <a:hlinkClick r:id="rId9"/>
              <a:extLst>
                <a:ext uri="{FF2B5EF4-FFF2-40B4-BE49-F238E27FC236}">
                  <a16:creationId xmlns:a16="http://schemas.microsoft.com/office/drawing/2014/main" id="{A9ECCD47-E131-7E49-96FF-32441C6F0577}"/>
                </a:ext>
              </a:extLst>
            </p:cNvPr>
            <p:cNvSpPr txBox="1"/>
            <p:nvPr/>
          </p:nvSpPr>
          <p:spPr>
            <a:xfrm>
              <a:off x="100744" y="4244581"/>
              <a:ext cx="2338144" cy="2234425"/>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600" dirty="0">
                <a:solidFill>
                  <a:schemeClr val="bg1"/>
                </a:solidFill>
                <a:latin typeface="HelveticaNeue Medium"/>
                <a:cs typeface="HelveticaNeue Medium"/>
              </a:endParaRPr>
            </a:p>
          </p:txBody>
        </p:sp>
        <p:grpSp>
          <p:nvGrpSpPr>
            <p:cNvPr id="72" name="Grupo 71">
              <a:extLst>
                <a:ext uri="{FF2B5EF4-FFF2-40B4-BE49-F238E27FC236}">
                  <a16:creationId xmlns:a16="http://schemas.microsoft.com/office/drawing/2014/main" id="{5D08074E-1CC7-B042-B1AA-CA35A66949F0}"/>
                </a:ext>
              </a:extLst>
            </p:cNvPr>
            <p:cNvGrpSpPr/>
            <p:nvPr/>
          </p:nvGrpSpPr>
          <p:grpSpPr>
            <a:xfrm>
              <a:off x="0" y="-25863"/>
              <a:ext cx="2278749" cy="509713"/>
              <a:chOff x="0" y="-25863"/>
              <a:chExt cx="2278749" cy="509713"/>
            </a:xfrm>
          </p:grpSpPr>
          <p:sp>
            <p:nvSpPr>
              <p:cNvPr id="75" name="Rectángulo 74">
                <a:extLst>
                  <a:ext uri="{FF2B5EF4-FFF2-40B4-BE49-F238E27FC236}">
                    <a16:creationId xmlns:a16="http://schemas.microsoft.com/office/drawing/2014/main" id="{19F137E2-78BE-F24D-BA79-0EC3426311F1}"/>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76" name="Imagen 75">
                <a:extLst>
                  <a:ext uri="{FF2B5EF4-FFF2-40B4-BE49-F238E27FC236}">
                    <a16:creationId xmlns:a16="http://schemas.microsoft.com/office/drawing/2014/main" id="{BBC6C29D-3D18-5347-AC71-80867AAEE8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1437" y="147598"/>
                <a:ext cx="1765300" cy="165100"/>
              </a:xfrm>
              <a:prstGeom prst="rect">
                <a:avLst/>
              </a:prstGeom>
            </p:spPr>
          </p:pic>
        </p:grpSp>
        <p:pic>
          <p:nvPicPr>
            <p:cNvPr id="73" name="Imagen 72">
              <a:extLst>
                <a:ext uri="{FF2B5EF4-FFF2-40B4-BE49-F238E27FC236}">
                  <a16:creationId xmlns:a16="http://schemas.microsoft.com/office/drawing/2014/main" id="{142141D6-683C-7C4B-B80A-A5BD49DAE8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07715" y="3966305"/>
              <a:ext cx="1295400" cy="165100"/>
            </a:xfrm>
            <a:prstGeom prst="rect">
              <a:avLst/>
            </a:prstGeom>
          </p:spPr>
        </p:pic>
        <p:pic>
          <p:nvPicPr>
            <p:cNvPr id="74" name="Imagen 73">
              <a:extLst>
                <a:ext uri="{FF2B5EF4-FFF2-40B4-BE49-F238E27FC236}">
                  <a16:creationId xmlns:a16="http://schemas.microsoft.com/office/drawing/2014/main" id="{4DE593C9-6ED1-8243-B04B-4E499A77995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9602" y="3966305"/>
              <a:ext cx="2451100" cy="165100"/>
            </a:xfrm>
            <a:prstGeom prst="rect">
              <a:avLst/>
            </a:prstGeom>
          </p:spPr>
        </p:pic>
      </p:grpSp>
      <p:sp>
        <p:nvSpPr>
          <p:cNvPr id="58" name="Rectángulo 57">
            <a:extLst>
              <a:ext uri="{FF2B5EF4-FFF2-40B4-BE49-F238E27FC236}">
                <a16:creationId xmlns:a16="http://schemas.microsoft.com/office/drawing/2014/main" id="{74073C16-2E28-F84D-9DF8-C03960CAFBF1}"/>
              </a:ext>
            </a:extLst>
          </p:cNvPr>
          <p:cNvSpPr/>
          <p:nvPr/>
        </p:nvSpPr>
        <p:spPr>
          <a:xfrm>
            <a:off x="-63081" y="0"/>
            <a:ext cx="92700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3" name="Imagen 32">
            <a:extLst>
              <a:ext uri="{FF2B5EF4-FFF2-40B4-BE49-F238E27FC236}">
                <a16:creationId xmlns:a16="http://schemas.microsoft.com/office/drawing/2014/main" id="{AD43139D-B9ED-6445-AB3A-2C54A29783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50791" y="1084696"/>
            <a:ext cx="5721025" cy="4974040"/>
          </a:xfrm>
          <a:prstGeom prst="rect">
            <a:avLst/>
          </a:prstGeom>
        </p:spPr>
      </p:pic>
      <p:sp>
        <p:nvSpPr>
          <p:cNvPr id="57" name="Rectángulo 56">
            <a:hlinkClick r:id="rId14" action="ppaction://hlinksldjump"/>
            <a:extLst>
              <a:ext uri="{FF2B5EF4-FFF2-40B4-BE49-F238E27FC236}">
                <a16:creationId xmlns:a16="http://schemas.microsoft.com/office/drawing/2014/main" id="{FFCBC503-1469-7346-B20D-6226CA21916B}"/>
              </a:ext>
            </a:extLst>
          </p:cNvPr>
          <p:cNvSpPr/>
          <p:nvPr/>
        </p:nvSpPr>
        <p:spPr>
          <a:xfrm>
            <a:off x="-63081" y="-6412"/>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Tree>
    <p:extLst>
      <p:ext uri="{BB962C8B-B14F-4D97-AF65-F5344CB8AC3E}">
        <p14:creationId xmlns:p14="http://schemas.microsoft.com/office/powerpoint/2010/main" val="158436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B1B141D-AEF8-B94B-8400-431DAA12748E}"/>
              </a:ext>
            </a:extLst>
          </p:cNvPr>
          <p:cNvGrpSpPr/>
          <p:nvPr/>
        </p:nvGrpSpPr>
        <p:grpSpPr>
          <a:xfrm>
            <a:off x="0" y="-267419"/>
            <a:ext cx="9184705" cy="6989590"/>
            <a:chOff x="0" y="-267419"/>
            <a:chExt cx="9184705" cy="6989590"/>
          </a:xfrm>
        </p:grpSpPr>
        <p:pic>
          <p:nvPicPr>
            <p:cNvPr id="37" name="Imagen 36">
              <a:extLst>
                <a:ext uri="{FF2B5EF4-FFF2-40B4-BE49-F238E27FC236}">
                  <a16:creationId xmlns:a16="http://schemas.microsoft.com/office/drawing/2014/main" id="{9D990486-6F0B-2E42-85AA-4523FB7368A4}"/>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60385"/>
              <a:ext cx="9144000" cy="4256148"/>
            </a:xfrm>
            <a:prstGeom prst="rect">
              <a:avLst/>
            </a:prstGeom>
          </p:spPr>
        </p:pic>
        <p:sp>
          <p:nvSpPr>
            <p:cNvPr id="9" name="Rectángulo 8"/>
            <p:cNvSpPr/>
            <p:nvPr/>
          </p:nvSpPr>
          <p:spPr>
            <a:xfrm>
              <a:off x="2698006" y="3885434"/>
              <a:ext cx="3322027"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11" name="Rectángulo 10"/>
            <p:cNvSpPr/>
            <p:nvPr/>
          </p:nvSpPr>
          <p:spPr>
            <a:xfrm>
              <a:off x="6034781" y="3885434"/>
              <a:ext cx="3149921" cy="31032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cxnSp>
          <p:nvCxnSpPr>
            <p:cNvPr id="5" name="Conector recto 4"/>
            <p:cNvCxnSpPr/>
            <p:nvPr/>
          </p:nvCxnSpPr>
          <p:spPr>
            <a:xfrm>
              <a:off x="2698007"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a:off x="6035313" y="4342771"/>
              <a:ext cx="0" cy="237940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0133C4E3-BA8D-DC48-A3E2-99C9BD928108}"/>
                </a:ext>
              </a:extLst>
            </p:cNvPr>
            <p:cNvSpPr txBox="1"/>
            <p:nvPr/>
          </p:nvSpPr>
          <p:spPr>
            <a:xfrm>
              <a:off x="4563374" y="-267419"/>
              <a:ext cx="65" cy="444737"/>
            </a:xfrm>
            <a:prstGeom prst="rect">
              <a:avLst/>
            </a:prstGeom>
          </p:spPr>
          <p:txBody>
            <a:bodyPr vert="horz" wrap="none" lIns="0" tIns="0" rIns="0" bIns="0" rtlCol="0" anchor="t" anchorCtr="0">
              <a:spAutoFit/>
            </a:bodyPr>
            <a:lstStyle/>
            <a:p>
              <a:pPr>
                <a:lnSpc>
                  <a:spcPct val="85000"/>
                </a:lnSpc>
              </a:pPr>
              <a:endParaRPr lang="es-ES" sz="3400" dirty="0">
                <a:solidFill>
                  <a:schemeClr val="accent4">
                    <a:lumMod val="60000"/>
                    <a:lumOff val="40000"/>
                  </a:schemeClr>
                </a:solidFill>
                <a:latin typeface="Raleway ExtraBold"/>
                <a:cs typeface="Raleway ExtraBold"/>
              </a:endParaRPr>
            </a:p>
          </p:txBody>
        </p:sp>
        <p:pic>
          <p:nvPicPr>
            <p:cNvPr id="30" name="Imagen 29">
              <a:hlinkClick r:id="rId3" action="ppaction://hlinksldjump"/>
              <a:extLst>
                <a:ext uri="{FF2B5EF4-FFF2-40B4-BE49-F238E27FC236}">
                  <a16:creationId xmlns:a16="http://schemas.microsoft.com/office/drawing/2014/main" id="{B16028EF-EAA1-FF4E-8949-449E50B6B9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3" y="3034168"/>
              <a:ext cx="3105912" cy="683042"/>
            </a:xfrm>
            <a:prstGeom prst="rect">
              <a:avLst/>
            </a:prstGeom>
          </p:spPr>
        </p:pic>
        <p:pic>
          <p:nvPicPr>
            <p:cNvPr id="31" name="Imagen 30">
              <a:extLst>
                <a:ext uri="{FF2B5EF4-FFF2-40B4-BE49-F238E27FC236}">
                  <a16:creationId xmlns:a16="http://schemas.microsoft.com/office/drawing/2014/main" id="{632A0AD9-688E-6146-87C3-8B0EAE6CDC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438" y="4336535"/>
              <a:ext cx="6210300" cy="2070100"/>
            </a:xfrm>
            <a:prstGeom prst="rect">
              <a:avLst/>
            </a:prstGeom>
          </p:spPr>
        </p:pic>
        <p:pic>
          <p:nvPicPr>
            <p:cNvPr id="32" name="Imagen 31">
              <a:extLst>
                <a:ext uri="{FF2B5EF4-FFF2-40B4-BE49-F238E27FC236}">
                  <a16:creationId xmlns:a16="http://schemas.microsoft.com/office/drawing/2014/main" id="{623B593B-0CF2-3942-9D7B-F40DA2300B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157" y="776696"/>
              <a:ext cx="4356100" cy="2540000"/>
            </a:xfrm>
            <a:prstGeom prst="rect">
              <a:avLst/>
            </a:prstGeom>
          </p:spPr>
        </p:pic>
        <p:pic>
          <p:nvPicPr>
            <p:cNvPr id="33" name="Imagen 32">
              <a:extLst>
                <a:ext uri="{FF2B5EF4-FFF2-40B4-BE49-F238E27FC236}">
                  <a16:creationId xmlns:a16="http://schemas.microsoft.com/office/drawing/2014/main" id="{652E0075-3D24-4D4A-8DF4-9A3B7E71B0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9725" y="4703571"/>
              <a:ext cx="2078333" cy="1160296"/>
            </a:xfrm>
            <a:prstGeom prst="rect">
              <a:avLst/>
            </a:prstGeom>
          </p:spPr>
        </p:pic>
        <p:pic>
          <p:nvPicPr>
            <p:cNvPr id="34" name="Imagen 33">
              <a:extLst>
                <a:ext uri="{FF2B5EF4-FFF2-40B4-BE49-F238E27FC236}">
                  <a16:creationId xmlns:a16="http://schemas.microsoft.com/office/drawing/2014/main" id="{D6A619A1-2746-4748-A374-76151E9F1D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313" y="5968468"/>
              <a:ext cx="1981200" cy="381000"/>
            </a:xfrm>
            <a:prstGeom prst="rect">
              <a:avLst/>
            </a:prstGeom>
          </p:spPr>
        </p:pic>
        <p:sp>
          <p:nvSpPr>
            <p:cNvPr id="35" name="CuadroTexto 34">
              <a:hlinkClick r:id="rId9"/>
              <a:extLst>
                <a:ext uri="{FF2B5EF4-FFF2-40B4-BE49-F238E27FC236}">
                  <a16:creationId xmlns:a16="http://schemas.microsoft.com/office/drawing/2014/main" id="{836FA75D-7568-9749-B0B6-B0651D740700}"/>
                </a:ext>
              </a:extLst>
            </p:cNvPr>
            <p:cNvSpPr txBox="1"/>
            <p:nvPr/>
          </p:nvSpPr>
          <p:spPr>
            <a:xfrm>
              <a:off x="100744" y="4244581"/>
              <a:ext cx="2338144" cy="2234425"/>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600" dirty="0">
                <a:solidFill>
                  <a:schemeClr val="bg1"/>
                </a:solidFill>
                <a:latin typeface="HelveticaNeue Medium"/>
                <a:cs typeface="HelveticaNeue Medium"/>
              </a:endParaRPr>
            </a:p>
          </p:txBody>
        </p:sp>
        <p:grpSp>
          <p:nvGrpSpPr>
            <p:cNvPr id="36" name="Grupo 35">
              <a:extLst>
                <a:ext uri="{FF2B5EF4-FFF2-40B4-BE49-F238E27FC236}">
                  <a16:creationId xmlns:a16="http://schemas.microsoft.com/office/drawing/2014/main" id="{24BC72F5-96F1-5647-90EE-82D7BD18CF41}"/>
                </a:ext>
              </a:extLst>
            </p:cNvPr>
            <p:cNvGrpSpPr/>
            <p:nvPr/>
          </p:nvGrpSpPr>
          <p:grpSpPr>
            <a:xfrm>
              <a:off x="0" y="-25863"/>
              <a:ext cx="2278749" cy="509713"/>
              <a:chOff x="0" y="-25863"/>
              <a:chExt cx="2278749" cy="509713"/>
            </a:xfrm>
          </p:grpSpPr>
          <p:sp>
            <p:nvSpPr>
              <p:cNvPr id="39" name="Rectángulo 38">
                <a:extLst>
                  <a:ext uri="{FF2B5EF4-FFF2-40B4-BE49-F238E27FC236}">
                    <a16:creationId xmlns:a16="http://schemas.microsoft.com/office/drawing/2014/main" id="{BD803730-4D60-2644-8F69-D66AD2EA3286}"/>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42" name="Imagen 41">
                <a:extLst>
                  <a:ext uri="{FF2B5EF4-FFF2-40B4-BE49-F238E27FC236}">
                    <a16:creationId xmlns:a16="http://schemas.microsoft.com/office/drawing/2014/main" id="{16330D67-6EAC-B747-970E-857F8FA9361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1437" y="147598"/>
                <a:ext cx="1765300" cy="165100"/>
              </a:xfrm>
              <a:prstGeom prst="rect">
                <a:avLst/>
              </a:prstGeom>
            </p:spPr>
          </p:pic>
        </p:grpSp>
        <p:pic>
          <p:nvPicPr>
            <p:cNvPr id="43" name="Imagen 42">
              <a:extLst>
                <a:ext uri="{FF2B5EF4-FFF2-40B4-BE49-F238E27FC236}">
                  <a16:creationId xmlns:a16="http://schemas.microsoft.com/office/drawing/2014/main" id="{6A29C67D-CD84-D844-A45C-06F5E4562C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07715" y="3966305"/>
              <a:ext cx="1295400" cy="165100"/>
            </a:xfrm>
            <a:prstGeom prst="rect">
              <a:avLst/>
            </a:prstGeom>
          </p:spPr>
        </p:pic>
        <p:pic>
          <p:nvPicPr>
            <p:cNvPr id="44" name="Imagen 43">
              <a:extLst>
                <a:ext uri="{FF2B5EF4-FFF2-40B4-BE49-F238E27FC236}">
                  <a16:creationId xmlns:a16="http://schemas.microsoft.com/office/drawing/2014/main" id="{83ADA73F-60D1-2046-A703-D5CF2A4DE18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9602" y="3966305"/>
              <a:ext cx="2451100" cy="165100"/>
            </a:xfrm>
            <a:prstGeom prst="rect">
              <a:avLst/>
            </a:prstGeom>
          </p:spPr>
        </p:pic>
      </p:grpSp>
    </p:spTree>
    <p:extLst>
      <p:ext uri="{BB962C8B-B14F-4D97-AF65-F5344CB8AC3E}">
        <p14:creationId xmlns:p14="http://schemas.microsoft.com/office/powerpoint/2010/main" val="397591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g_retocada.jpg"/>
          <p:cNvPicPr>
            <a:picLocks noChangeAspect="1"/>
          </p:cNvPicPr>
          <p:nvPr/>
        </p:nvPicPr>
        <p:blipFill rotWithShape="1">
          <a:blip r:embed="rId2" cstate="email">
            <a:extLst>
              <a:ext uri="{28A0092B-C50C-407E-A947-70E740481C1C}">
                <a14:useLocalDpi xmlns:a14="http://schemas.microsoft.com/office/drawing/2010/main"/>
              </a:ext>
            </a:extLst>
          </a:blip>
          <a:srcRect t="-42"/>
          <a:stretch/>
        </p:blipFill>
        <p:spPr>
          <a:xfrm>
            <a:off x="0" y="-2884"/>
            <a:ext cx="9144000" cy="6841834"/>
          </a:xfrm>
          <a:prstGeom prst="rect">
            <a:avLst/>
          </a:prstGeom>
        </p:spPr>
      </p:pic>
      <p:grpSp>
        <p:nvGrpSpPr>
          <p:cNvPr id="27" name="Grupo 26">
            <a:extLst>
              <a:ext uri="{FF2B5EF4-FFF2-40B4-BE49-F238E27FC236}">
                <a16:creationId xmlns:a16="http://schemas.microsoft.com/office/drawing/2014/main" id="{C2B32FB5-26BC-CF46-BECA-F83E4E0F66F4}"/>
              </a:ext>
            </a:extLst>
          </p:cNvPr>
          <p:cNvGrpSpPr/>
          <p:nvPr/>
        </p:nvGrpSpPr>
        <p:grpSpPr>
          <a:xfrm>
            <a:off x="0" y="-25863"/>
            <a:ext cx="2278749" cy="509713"/>
            <a:chOff x="0" y="-25863"/>
            <a:chExt cx="2278749" cy="509713"/>
          </a:xfrm>
        </p:grpSpPr>
        <p:sp>
          <p:nvSpPr>
            <p:cNvPr id="20" name="Rectángulo 19">
              <a:extLst>
                <a:ext uri="{FF2B5EF4-FFF2-40B4-BE49-F238E27FC236}">
                  <a16:creationId xmlns:a16="http://schemas.microsoft.com/office/drawing/2014/main" id="{CC7984E1-9DB7-F442-9FB9-A97ACA6E3452}"/>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6" name="Imagen 25">
              <a:extLst>
                <a:ext uri="{FF2B5EF4-FFF2-40B4-BE49-F238E27FC236}">
                  <a16:creationId xmlns:a16="http://schemas.microsoft.com/office/drawing/2014/main" id="{AD49A6A8-EF37-2549-8664-F49F0D658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674" y="144423"/>
              <a:ext cx="1295400" cy="165100"/>
            </a:xfrm>
            <a:prstGeom prst="rect">
              <a:avLst/>
            </a:prstGeom>
          </p:spPr>
        </p:pic>
      </p:grpSp>
      <p:sp>
        <p:nvSpPr>
          <p:cNvPr id="3" name="Rectángulo 2"/>
          <p:cNvSpPr/>
          <p:nvPr/>
        </p:nvSpPr>
        <p:spPr>
          <a:xfrm>
            <a:off x="-1588" y="4205288"/>
            <a:ext cx="9145587" cy="2633662"/>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9" name="Imagen 18">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8797" y="3257070"/>
            <a:ext cx="3105912" cy="683042"/>
          </a:xfrm>
          <a:prstGeom prst="rect">
            <a:avLst/>
          </a:prstGeom>
        </p:spPr>
      </p:pic>
      <p:grpSp>
        <p:nvGrpSpPr>
          <p:cNvPr id="24" name="Grupo 23">
            <a:extLst>
              <a:ext uri="{FF2B5EF4-FFF2-40B4-BE49-F238E27FC236}">
                <a16:creationId xmlns:a16="http://schemas.microsoft.com/office/drawing/2014/main" id="{E872857C-1F5A-0247-981E-E0B2E250C79B}"/>
              </a:ext>
            </a:extLst>
          </p:cNvPr>
          <p:cNvGrpSpPr/>
          <p:nvPr/>
        </p:nvGrpSpPr>
        <p:grpSpPr>
          <a:xfrm>
            <a:off x="304610" y="4381633"/>
            <a:ext cx="8204129" cy="1739900"/>
            <a:chOff x="304610" y="4381633"/>
            <a:chExt cx="8204129" cy="1739900"/>
          </a:xfrm>
        </p:grpSpPr>
        <p:pic>
          <p:nvPicPr>
            <p:cNvPr id="4" name="Imagen 3">
              <a:extLst>
                <a:ext uri="{FF2B5EF4-FFF2-40B4-BE49-F238E27FC236}">
                  <a16:creationId xmlns:a16="http://schemas.microsoft.com/office/drawing/2014/main" id="{668DE288-8E1A-E442-A5A8-F0C6AE4083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63939" y="4485389"/>
              <a:ext cx="2844800" cy="749300"/>
            </a:xfrm>
            <a:prstGeom prst="rect">
              <a:avLst/>
            </a:prstGeom>
          </p:spPr>
        </p:pic>
        <p:pic>
          <p:nvPicPr>
            <p:cNvPr id="8" name="Imagen 7">
              <a:extLst>
                <a:ext uri="{FF2B5EF4-FFF2-40B4-BE49-F238E27FC236}">
                  <a16:creationId xmlns:a16="http://schemas.microsoft.com/office/drawing/2014/main" id="{63CBDEB7-B991-8146-B5FA-66FA004125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610" y="4381633"/>
              <a:ext cx="1930400" cy="1574800"/>
            </a:xfrm>
            <a:prstGeom prst="rect">
              <a:avLst/>
            </a:prstGeom>
          </p:spPr>
        </p:pic>
        <p:pic>
          <p:nvPicPr>
            <p:cNvPr id="10" name="Imagen 9">
              <a:extLst>
                <a:ext uri="{FF2B5EF4-FFF2-40B4-BE49-F238E27FC236}">
                  <a16:creationId xmlns:a16="http://schemas.microsoft.com/office/drawing/2014/main" id="{429604AA-20F4-6E41-AB80-AB7A8F2F31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68341" y="4381633"/>
              <a:ext cx="2870200" cy="1739900"/>
            </a:xfrm>
            <a:prstGeom prst="rect">
              <a:avLst/>
            </a:prstGeom>
          </p:spPr>
        </p:pic>
      </p:grpSp>
      <p:pic>
        <p:nvPicPr>
          <p:cNvPr id="23" name="Imagen 22">
            <a:extLst>
              <a:ext uri="{FF2B5EF4-FFF2-40B4-BE49-F238E27FC236}">
                <a16:creationId xmlns:a16="http://schemas.microsoft.com/office/drawing/2014/main" id="{F59034E5-4EC5-2144-848D-2B001FC63C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17225" y="563751"/>
            <a:ext cx="3416300" cy="1511300"/>
          </a:xfrm>
          <a:prstGeom prst="rect">
            <a:avLst/>
          </a:prstGeom>
        </p:spPr>
      </p:pic>
    </p:spTree>
    <p:extLst>
      <p:ext uri="{BB962C8B-B14F-4D97-AF65-F5344CB8AC3E}">
        <p14:creationId xmlns:p14="http://schemas.microsoft.com/office/powerpoint/2010/main" val="2331958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ppt_x</p:attrName>
                                        </p:attrNameLst>
                                      </p:cBhvr>
                                      <p:tavLst>
                                        <p:tav tm="0">
                                          <p:val>
                                            <p:strVal val="#ppt_x+#ppt_w*1.125000"/>
                                          </p:val>
                                        </p:tav>
                                        <p:tav tm="100000">
                                          <p:val>
                                            <p:strVal val="#ppt_x"/>
                                          </p:val>
                                        </p:tav>
                                      </p:tavLst>
                                    </p:anim>
                                    <p:animEffect transition="in" filter="wipe(left)">
                                      <p:cBhvr>
                                        <p:cTn id="14" dur="1000"/>
                                        <p:tgtEl>
                                          <p:spTgt spid="19"/>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870FE297-D63D-CF48-A945-2A1EDA774EBD}"/>
              </a:ext>
            </a:extLst>
          </p:cNvPr>
          <p:cNvGrpSpPr/>
          <p:nvPr/>
        </p:nvGrpSpPr>
        <p:grpSpPr>
          <a:xfrm>
            <a:off x="-1588" y="-25863"/>
            <a:ext cx="9186297" cy="6864813"/>
            <a:chOff x="-1588" y="-25863"/>
            <a:chExt cx="9186297" cy="6864813"/>
          </a:xfrm>
        </p:grpSpPr>
        <p:pic>
          <p:nvPicPr>
            <p:cNvPr id="28" name="Imagen 27" descr="img_retocada.jpg">
              <a:extLst>
                <a:ext uri="{FF2B5EF4-FFF2-40B4-BE49-F238E27FC236}">
                  <a16:creationId xmlns:a16="http://schemas.microsoft.com/office/drawing/2014/main" id="{6DA8F18B-1802-5848-97FD-A9B2C27954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2"/>
            <a:stretch/>
          </p:blipFill>
          <p:spPr>
            <a:xfrm>
              <a:off x="0" y="-2884"/>
              <a:ext cx="9144000" cy="6841834"/>
            </a:xfrm>
            <a:prstGeom prst="rect">
              <a:avLst/>
            </a:prstGeom>
          </p:spPr>
        </p:pic>
        <p:sp>
          <p:nvSpPr>
            <p:cNvPr id="29" name="Rectángulo 28">
              <a:extLst>
                <a:ext uri="{FF2B5EF4-FFF2-40B4-BE49-F238E27FC236}">
                  <a16:creationId xmlns:a16="http://schemas.microsoft.com/office/drawing/2014/main" id="{5B4AD4E4-4417-1043-B212-CB9F7E3D9C41}"/>
                </a:ext>
              </a:extLst>
            </p:cNvPr>
            <p:cNvSpPr/>
            <p:nvPr/>
          </p:nvSpPr>
          <p:spPr>
            <a:xfrm>
              <a:off x="-1588" y="4205288"/>
              <a:ext cx="9145587" cy="2633662"/>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0" name="Imagen 29">
              <a:hlinkClick r:id="rId3" action="ppaction://hlinksldjump"/>
              <a:extLst>
                <a:ext uri="{FF2B5EF4-FFF2-40B4-BE49-F238E27FC236}">
                  <a16:creationId xmlns:a16="http://schemas.microsoft.com/office/drawing/2014/main" id="{C9404781-A058-374A-B9DC-5E7DC2040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7" y="3257070"/>
              <a:ext cx="3105912" cy="683042"/>
            </a:xfrm>
            <a:prstGeom prst="rect">
              <a:avLst/>
            </a:prstGeom>
          </p:spPr>
        </p:pic>
        <p:grpSp>
          <p:nvGrpSpPr>
            <p:cNvPr id="31" name="Grupo 30">
              <a:extLst>
                <a:ext uri="{FF2B5EF4-FFF2-40B4-BE49-F238E27FC236}">
                  <a16:creationId xmlns:a16="http://schemas.microsoft.com/office/drawing/2014/main" id="{6D8D213C-DEED-044F-B699-8A264BB2DBB3}"/>
                </a:ext>
              </a:extLst>
            </p:cNvPr>
            <p:cNvGrpSpPr/>
            <p:nvPr/>
          </p:nvGrpSpPr>
          <p:grpSpPr>
            <a:xfrm>
              <a:off x="304610" y="4381633"/>
              <a:ext cx="8204129" cy="1739900"/>
              <a:chOff x="304610" y="4381633"/>
              <a:chExt cx="8204129" cy="1739900"/>
            </a:xfrm>
          </p:grpSpPr>
          <p:pic>
            <p:nvPicPr>
              <p:cNvPr id="36" name="Imagen 35">
                <a:extLst>
                  <a:ext uri="{FF2B5EF4-FFF2-40B4-BE49-F238E27FC236}">
                    <a16:creationId xmlns:a16="http://schemas.microsoft.com/office/drawing/2014/main" id="{7D284D7B-0F7C-2D49-982A-353B635962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3939" y="4485389"/>
                <a:ext cx="2844800" cy="749300"/>
              </a:xfrm>
              <a:prstGeom prst="rect">
                <a:avLst/>
              </a:prstGeom>
            </p:spPr>
          </p:pic>
          <p:pic>
            <p:nvPicPr>
              <p:cNvPr id="37" name="Imagen 36">
                <a:extLst>
                  <a:ext uri="{FF2B5EF4-FFF2-40B4-BE49-F238E27FC236}">
                    <a16:creationId xmlns:a16="http://schemas.microsoft.com/office/drawing/2014/main" id="{C7EB6E81-FE37-044D-A5B8-9995163D4F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610" y="4381633"/>
                <a:ext cx="1930400" cy="1574800"/>
              </a:xfrm>
              <a:prstGeom prst="rect">
                <a:avLst/>
              </a:prstGeom>
            </p:spPr>
          </p:pic>
          <p:pic>
            <p:nvPicPr>
              <p:cNvPr id="38" name="Imagen 37">
                <a:extLst>
                  <a:ext uri="{FF2B5EF4-FFF2-40B4-BE49-F238E27FC236}">
                    <a16:creationId xmlns:a16="http://schemas.microsoft.com/office/drawing/2014/main" id="{EF4BC385-045E-0640-B6BA-7FD368A05D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8341" y="4381633"/>
                <a:ext cx="2870200" cy="1739900"/>
              </a:xfrm>
              <a:prstGeom prst="rect">
                <a:avLst/>
              </a:prstGeom>
            </p:spPr>
          </p:pic>
        </p:grpSp>
        <p:pic>
          <p:nvPicPr>
            <p:cNvPr id="32" name="Imagen 31">
              <a:extLst>
                <a:ext uri="{FF2B5EF4-FFF2-40B4-BE49-F238E27FC236}">
                  <a16:creationId xmlns:a16="http://schemas.microsoft.com/office/drawing/2014/main" id="{5C26E491-670D-9D4F-9E52-95D510758E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17225" y="563751"/>
              <a:ext cx="3416300" cy="1511300"/>
            </a:xfrm>
            <a:prstGeom prst="rect">
              <a:avLst/>
            </a:prstGeom>
          </p:spPr>
        </p:pic>
        <p:grpSp>
          <p:nvGrpSpPr>
            <p:cNvPr id="33" name="Grupo 32">
              <a:extLst>
                <a:ext uri="{FF2B5EF4-FFF2-40B4-BE49-F238E27FC236}">
                  <a16:creationId xmlns:a16="http://schemas.microsoft.com/office/drawing/2014/main" id="{9CC0A080-8172-AC43-A07A-124DBC7C0A05}"/>
                </a:ext>
              </a:extLst>
            </p:cNvPr>
            <p:cNvGrpSpPr/>
            <p:nvPr/>
          </p:nvGrpSpPr>
          <p:grpSpPr>
            <a:xfrm>
              <a:off x="0" y="-25863"/>
              <a:ext cx="2278749" cy="509713"/>
              <a:chOff x="0" y="-25863"/>
              <a:chExt cx="2278749" cy="509713"/>
            </a:xfrm>
          </p:grpSpPr>
          <p:sp>
            <p:nvSpPr>
              <p:cNvPr id="34" name="Rectángulo 33">
                <a:extLst>
                  <a:ext uri="{FF2B5EF4-FFF2-40B4-BE49-F238E27FC236}">
                    <a16:creationId xmlns:a16="http://schemas.microsoft.com/office/drawing/2014/main" id="{B5CB7715-F2F1-454C-BEB8-387660ECD689}"/>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5" name="Imagen 34">
                <a:extLst>
                  <a:ext uri="{FF2B5EF4-FFF2-40B4-BE49-F238E27FC236}">
                    <a16:creationId xmlns:a16="http://schemas.microsoft.com/office/drawing/2014/main" id="{2E650116-4EAA-CA4C-AF87-6F5FCD5E42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674" y="144423"/>
                <a:ext cx="1295400" cy="165100"/>
              </a:xfrm>
              <a:prstGeom prst="rect">
                <a:avLst/>
              </a:prstGeom>
            </p:spPr>
          </p:pic>
        </p:grpSp>
      </p:grpSp>
      <p:sp>
        <p:nvSpPr>
          <p:cNvPr id="20" name="Rectángulo 19">
            <a:extLst>
              <a:ext uri="{FF2B5EF4-FFF2-40B4-BE49-F238E27FC236}">
                <a16:creationId xmlns:a16="http://schemas.microsoft.com/office/drawing/2014/main" id="{21E12709-0784-F045-AA60-822A648D6FF6}"/>
              </a:ext>
            </a:extLst>
          </p:cNvPr>
          <p:cNvSpPr/>
          <p:nvPr/>
        </p:nvSpPr>
        <p:spPr>
          <a:xfrm>
            <a:off x="-1588" y="0"/>
            <a:ext cx="91535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1" name="Imagen 20">
            <a:extLst>
              <a:ext uri="{FF2B5EF4-FFF2-40B4-BE49-F238E27FC236}">
                <a16:creationId xmlns:a16="http://schemas.microsoft.com/office/drawing/2014/main" id="{22E9A29D-9EC7-5B48-8716-3A56E40B8D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05440" y="503238"/>
            <a:ext cx="5574835" cy="9779513"/>
          </a:xfrm>
          <a:prstGeom prst="rect">
            <a:avLst/>
          </a:prstGeom>
        </p:spPr>
      </p:pic>
      <p:sp>
        <p:nvSpPr>
          <p:cNvPr id="22" name="Rectángulo 21">
            <a:hlinkClick r:id="rId11" action="ppaction://hlinksldjump"/>
            <a:extLst>
              <a:ext uri="{FF2B5EF4-FFF2-40B4-BE49-F238E27FC236}">
                <a16:creationId xmlns:a16="http://schemas.microsoft.com/office/drawing/2014/main" id="{6A073233-5F39-1645-9915-B30B11BB9893}"/>
              </a:ext>
            </a:extLst>
          </p:cNvPr>
          <p:cNvSpPr/>
          <p:nvPr/>
        </p:nvSpPr>
        <p:spPr>
          <a:xfrm>
            <a:off x="0" y="-25863"/>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9" name="Imagen 38" descr="X">
            <a:hlinkClick r:id="rId11" action="ppaction://hlinksldjump"/>
            <a:extLst>
              <a:ext uri="{FF2B5EF4-FFF2-40B4-BE49-F238E27FC236}">
                <a16:creationId xmlns:a16="http://schemas.microsoft.com/office/drawing/2014/main" id="{610A48E9-94F0-FA44-A098-BC22C03904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24766" y="164569"/>
            <a:ext cx="416222" cy="386392"/>
          </a:xfrm>
          <a:prstGeom prst="rect">
            <a:avLst/>
          </a:prstGeom>
        </p:spPr>
      </p:pic>
    </p:spTree>
    <p:extLst>
      <p:ext uri="{BB962C8B-B14F-4D97-AF65-F5344CB8AC3E}">
        <p14:creationId xmlns:p14="http://schemas.microsoft.com/office/powerpoint/2010/main" val="368341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3000"/>
                                  </p:stCondLst>
                                  <p:childTnLst>
                                    <p:animMotion origin="layout" path="M 5.55556E-7 -2.96193E-6 L 5.55556E-7 -0.53226 " pathEditMode="relative" rAng="0" ptsTypes="AA">
                                      <p:cBhvr>
                                        <p:cTn id="6" dur="5000" fill="hold"/>
                                        <p:tgtEl>
                                          <p:spTgt spid="21"/>
                                        </p:tgtEl>
                                        <p:attrNameLst>
                                          <p:attrName>ppt_x</p:attrName>
                                          <p:attrName>ppt_y</p:attrName>
                                        </p:attrNameLst>
                                      </p:cBhvr>
                                      <p:rCtr x="0" y="-26625"/>
                                    </p:animMotion>
                                  </p:childTnLst>
                                </p:cTn>
                              </p:par>
                            </p:childTnLst>
                          </p:cTn>
                        </p:par>
                        <p:par>
                          <p:cTn id="7" fill="hold">
                            <p:stCondLst>
                              <p:cond delay="800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8000"/>
                            </p:stCondLst>
                            <p:childTnLst>
                              <p:par>
                                <p:cTn id="11" presetID="1"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E04A33C-7401-C545-AD28-1BBA64B487AD}"/>
              </a:ext>
            </a:extLst>
          </p:cNvPr>
          <p:cNvGrpSpPr/>
          <p:nvPr/>
        </p:nvGrpSpPr>
        <p:grpSpPr>
          <a:xfrm>
            <a:off x="-1588" y="-25863"/>
            <a:ext cx="9186297" cy="6864813"/>
            <a:chOff x="-1588" y="-25863"/>
            <a:chExt cx="9186297" cy="6864813"/>
          </a:xfrm>
        </p:grpSpPr>
        <p:pic>
          <p:nvPicPr>
            <p:cNvPr id="11" name="Imagen 10" descr="img_retocada.jpg"/>
            <p:cNvPicPr>
              <a:picLocks noChangeAspect="1"/>
            </p:cNvPicPr>
            <p:nvPr/>
          </p:nvPicPr>
          <p:blipFill rotWithShape="1">
            <a:blip r:embed="rId2" cstate="email">
              <a:extLst>
                <a:ext uri="{28A0092B-C50C-407E-A947-70E740481C1C}">
                  <a14:useLocalDpi xmlns:a14="http://schemas.microsoft.com/office/drawing/2010/main"/>
                </a:ext>
              </a:extLst>
            </a:blip>
            <a:srcRect t="-42"/>
            <a:stretch/>
          </p:blipFill>
          <p:spPr>
            <a:xfrm>
              <a:off x="0" y="-2884"/>
              <a:ext cx="9144000" cy="6841834"/>
            </a:xfrm>
            <a:prstGeom prst="rect">
              <a:avLst/>
            </a:prstGeom>
          </p:spPr>
        </p:pic>
        <p:sp>
          <p:nvSpPr>
            <p:cNvPr id="3" name="Rectángulo 2"/>
            <p:cNvSpPr/>
            <p:nvPr/>
          </p:nvSpPr>
          <p:spPr>
            <a:xfrm>
              <a:off x="-1588" y="4205288"/>
              <a:ext cx="9145587" cy="2633662"/>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9" name="Imagen 18">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8797" y="3257070"/>
              <a:ext cx="3105912" cy="683042"/>
            </a:xfrm>
            <a:prstGeom prst="rect">
              <a:avLst/>
            </a:prstGeom>
          </p:spPr>
        </p:pic>
        <p:grpSp>
          <p:nvGrpSpPr>
            <p:cNvPr id="23" name="Grupo 22">
              <a:extLst>
                <a:ext uri="{FF2B5EF4-FFF2-40B4-BE49-F238E27FC236}">
                  <a16:creationId xmlns:a16="http://schemas.microsoft.com/office/drawing/2014/main" id="{70955D33-D981-A54A-9A06-4A4D6CFD5E16}"/>
                </a:ext>
              </a:extLst>
            </p:cNvPr>
            <p:cNvGrpSpPr/>
            <p:nvPr/>
          </p:nvGrpSpPr>
          <p:grpSpPr>
            <a:xfrm>
              <a:off x="304610" y="4381633"/>
              <a:ext cx="8204129" cy="1739900"/>
              <a:chOff x="304610" y="4381633"/>
              <a:chExt cx="8204129" cy="1739900"/>
            </a:xfrm>
          </p:grpSpPr>
          <p:pic>
            <p:nvPicPr>
              <p:cNvPr id="24" name="Imagen 23">
                <a:extLst>
                  <a:ext uri="{FF2B5EF4-FFF2-40B4-BE49-F238E27FC236}">
                    <a16:creationId xmlns:a16="http://schemas.microsoft.com/office/drawing/2014/main" id="{FA4FFBC0-9BEF-7B4A-8EB9-F8784D3EC7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3939" y="4485389"/>
                <a:ext cx="2844800" cy="749300"/>
              </a:xfrm>
              <a:prstGeom prst="rect">
                <a:avLst/>
              </a:prstGeom>
            </p:spPr>
          </p:pic>
          <p:pic>
            <p:nvPicPr>
              <p:cNvPr id="25" name="Imagen 24">
                <a:extLst>
                  <a:ext uri="{FF2B5EF4-FFF2-40B4-BE49-F238E27FC236}">
                    <a16:creationId xmlns:a16="http://schemas.microsoft.com/office/drawing/2014/main" id="{1128B07A-9212-DA44-BB2E-1E5C31F737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610" y="4381633"/>
                <a:ext cx="1930400" cy="1574800"/>
              </a:xfrm>
              <a:prstGeom prst="rect">
                <a:avLst/>
              </a:prstGeom>
            </p:spPr>
          </p:pic>
          <p:pic>
            <p:nvPicPr>
              <p:cNvPr id="26" name="Imagen 25">
                <a:extLst>
                  <a:ext uri="{FF2B5EF4-FFF2-40B4-BE49-F238E27FC236}">
                    <a16:creationId xmlns:a16="http://schemas.microsoft.com/office/drawing/2014/main" id="{89D14996-2ADD-7641-BB77-BFC0AC5576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8341" y="4381633"/>
                <a:ext cx="2870200" cy="1739900"/>
              </a:xfrm>
              <a:prstGeom prst="rect">
                <a:avLst/>
              </a:prstGeom>
            </p:spPr>
          </p:pic>
        </p:grpSp>
        <p:pic>
          <p:nvPicPr>
            <p:cNvPr id="27" name="Imagen 26">
              <a:extLst>
                <a:ext uri="{FF2B5EF4-FFF2-40B4-BE49-F238E27FC236}">
                  <a16:creationId xmlns:a16="http://schemas.microsoft.com/office/drawing/2014/main" id="{1D519E3A-B2FC-1047-9E32-AF24E0D686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17225" y="563751"/>
              <a:ext cx="3416300" cy="1511300"/>
            </a:xfrm>
            <a:prstGeom prst="rect">
              <a:avLst/>
            </a:prstGeom>
          </p:spPr>
        </p:pic>
        <p:grpSp>
          <p:nvGrpSpPr>
            <p:cNvPr id="28" name="Grupo 27">
              <a:extLst>
                <a:ext uri="{FF2B5EF4-FFF2-40B4-BE49-F238E27FC236}">
                  <a16:creationId xmlns:a16="http://schemas.microsoft.com/office/drawing/2014/main" id="{6C1C4685-A596-6341-BF9C-E13C03E4FA78}"/>
                </a:ext>
              </a:extLst>
            </p:cNvPr>
            <p:cNvGrpSpPr/>
            <p:nvPr/>
          </p:nvGrpSpPr>
          <p:grpSpPr>
            <a:xfrm>
              <a:off x="0" y="-25863"/>
              <a:ext cx="2278749" cy="509713"/>
              <a:chOff x="0" y="-25863"/>
              <a:chExt cx="2278749" cy="509713"/>
            </a:xfrm>
          </p:grpSpPr>
          <p:sp>
            <p:nvSpPr>
              <p:cNvPr id="29" name="Rectángulo 28">
                <a:extLst>
                  <a:ext uri="{FF2B5EF4-FFF2-40B4-BE49-F238E27FC236}">
                    <a16:creationId xmlns:a16="http://schemas.microsoft.com/office/drawing/2014/main" id="{1762445F-9B0D-7448-8105-E8C0BAB9B02D}"/>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0" name="Imagen 29">
                <a:extLst>
                  <a:ext uri="{FF2B5EF4-FFF2-40B4-BE49-F238E27FC236}">
                    <a16:creationId xmlns:a16="http://schemas.microsoft.com/office/drawing/2014/main" id="{11B4BF8B-4FD1-7143-ACAE-66A591129C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674" y="144423"/>
                <a:ext cx="1295400" cy="165100"/>
              </a:xfrm>
              <a:prstGeom prst="rect">
                <a:avLst/>
              </a:prstGeom>
            </p:spPr>
          </p:pic>
        </p:grpSp>
      </p:grpSp>
    </p:spTree>
    <p:extLst>
      <p:ext uri="{BB962C8B-B14F-4D97-AF65-F5344CB8AC3E}">
        <p14:creationId xmlns:p14="http://schemas.microsoft.com/office/powerpoint/2010/main" val="265185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75170FD-5DE6-EA47-94DC-BB57E62B89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8942"/>
          <a:stretch/>
        </p:blipFill>
        <p:spPr>
          <a:xfrm>
            <a:off x="1" y="4812"/>
            <a:ext cx="9144000" cy="6834137"/>
          </a:xfrm>
          <a:prstGeom prst="rect">
            <a:avLst/>
          </a:prstGeom>
        </p:spPr>
      </p:pic>
      <p:pic>
        <p:nvPicPr>
          <p:cNvPr id="11" name="Imagen 10">
            <a:extLst>
              <a:ext uri="{FF2B5EF4-FFF2-40B4-BE49-F238E27FC236}">
                <a16:creationId xmlns:a16="http://schemas.microsoft.com/office/drawing/2014/main" id="{15B163CF-261C-4F46-BE27-312736B11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74"/>
            <a:ext cx="9144000" cy="531415"/>
          </a:xfrm>
          <a:prstGeom prst="rect">
            <a:avLst/>
          </a:prstGeom>
        </p:spPr>
      </p:pic>
      <p:pic>
        <p:nvPicPr>
          <p:cNvPr id="12" name="Imagen 11">
            <a:hlinkClick r:id="rId4" action="ppaction://hlinksldjump"/>
            <a:extLst>
              <a:ext uri="{FF2B5EF4-FFF2-40B4-BE49-F238E27FC236}">
                <a16:creationId xmlns:a16="http://schemas.microsoft.com/office/drawing/2014/main" id="{F04203EA-6872-3C4A-ADE0-DCE29B01A7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2986" y="4109498"/>
            <a:ext cx="3105912" cy="683042"/>
          </a:xfrm>
          <a:prstGeom prst="rect">
            <a:avLst/>
          </a:prstGeom>
        </p:spPr>
      </p:pic>
      <p:grpSp>
        <p:nvGrpSpPr>
          <p:cNvPr id="22" name="Grupo 21">
            <a:extLst>
              <a:ext uri="{FF2B5EF4-FFF2-40B4-BE49-F238E27FC236}">
                <a16:creationId xmlns:a16="http://schemas.microsoft.com/office/drawing/2014/main" id="{C439E172-7481-214F-A405-F3CD01F51BF4}"/>
              </a:ext>
            </a:extLst>
          </p:cNvPr>
          <p:cNvGrpSpPr/>
          <p:nvPr/>
        </p:nvGrpSpPr>
        <p:grpSpPr>
          <a:xfrm>
            <a:off x="0" y="-25863"/>
            <a:ext cx="2586125" cy="509713"/>
            <a:chOff x="0" y="-25863"/>
            <a:chExt cx="2586125" cy="509713"/>
          </a:xfrm>
        </p:grpSpPr>
        <p:sp>
          <p:nvSpPr>
            <p:cNvPr id="14" name="Rectángulo 13">
              <a:extLst>
                <a:ext uri="{FF2B5EF4-FFF2-40B4-BE49-F238E27FC236}">
                  <a16:creationId xmlns:a16="http://schemas.microsoft.com/office/drawing/2014/main" id="{4F0D0B2D-3AA6-A941-A034-F532A6F31617}"/>
                </a:ext>
              </a:extLst>
            </p:cNvPr>
            <p:cNvSpPr/>
            <p:nvPr/>
          </p:nvSpPr>
          <p:spPr>
            <a:xfrm>
              <a:off x="0" y="-25863"/>
              <a:ext cx="2586125"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1" name="Imagen 20">
              <a:extLst>
                <a:ext uri="{FF2B5EF4-FFF2-40B4-BE49-F238E27FC236}">
                  <a16:creationId xmlns:a16="http://schemas.microsoft.com/office/drawing/2014/main" id="{5ACA3606-B35B-B04C-A719-95CE32B812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1549" y="139066"/>
              <a:ext cx="2133600" cy="177800"/>
            </a:xfrm>
            <a:prstGeom prst="rect">
              <a:avLst/>
            </a:prstGeom>
          </p:spPr>
        </p:pic>
      </p:grpSp>
      <p:pic>
        <p:nvPicPr>
          <p:cNvPr id="18" name="Imagen 17">
            <a:extLst>
              <a:ext uri="{FF2B5EF4-FFF2-40B4-BE49-F238E27FC236}">
                <a16:creationId xmlns:a16="http://schemas.microsoft.com/office/drawing/2014/main" id="{C62F84A3-6F97-3841-AB8F-A504F3E32F0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5240868"/>
            <a:ext cx="9158898" cy="2888264"/>
          </a:xfrm>
          <a:prstGeom prst="rect">
            <a:avLst/>
          </a:prstGeom>
        </p:spPr>
      </p:pic>
      <p:pic>
        <p:nvPicPr>
          <p:cNvPr id="5" name="Imagen 4">
            <a:extLst>
              <a:ext uri="{FF2B5EF4-FFF2-40B4-BE49-F238E27FC236}">
                <a16:creationId xmlns:a16="http://schemas.microsoft.com/office/drawing/2014/main" id="{F2F28A96-22FD-1A4D-B3A6-57722A1CBC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4522" y="2929052"/>
            <a:ext cx="3644900" cy="584200"/>
          </a:xfrm>
          <a:prstGeom prst="rect">
            <a:avLst/>
          </a:prstGeom>
        </p:spPr>
      </p:pic>
      <p:pic>
        <p:nvPicPr>
          <p:cNvPr id="7" name="Imagen 6">
            <a:extLst>
              <a:ext uri="{FF2B5EF4-FFF2-40B4-BE49-F238E27FC236}">
                <a16:creationId xmlns:a16="http://schemas.microsoft.com/office/drawing/2014/main" id="{687F5DDF-E9E9-4346-9BC8-2EDA312365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5087" y="1668170"/>
            <a:ext cx="4864100" cy="1143000"/>
          </a:xfrm>
          <a:prstGeom prst="rect">
            <a:avLst/>
          </a:prstGeom>
        </p:spPr>
      </p:pic>
    </p:spTree>
    <p:extLst>
      <p:ext uri="{BB962C8B-B14F-4D97-AF65-F5344CB8AC3E}">
        <p14:creationId xmlns:p14="http://schemas.microsoft.com/office/powerpoint/2010/main" val="911059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p:tgtEl>
                                          <p:spTgt spid="12"/>
                                        </p:tgtEl>
                                        <p:attrNameLst>
                                          <p:attrName>ppt_x</p:attrName>
                                        </p:attrNameLst>
                                      </p:cBhvr>
                                      <p:tavLst>
                                        <p:tav tm="0">
                                          <p:val>
                                            <p:strVal val="#ppt_x+#ppt_w*1.125000"/>
                                          </p:val>
                                        </p:tav>
                                        <p:tav tm="100000">
                                          <p:val>
                                            <p:strVal val="#ppt_x"/>
                                          </p:val>
                                        </p:tav>
                                      </p:tavLst>
                                    </p:anim>
                                    <p:animEffect transition="in" filter="wipe(left)">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4603322"/>
          </a:xfrm>
          <a:prstGeom prst="rect">
            <a:avLst/>
          </a:prstGeom>
        </p:spPr>
      </p:pic>
      <p:pic>
        <p:nvPicPr>
          <p:cNvPr id="22" name="Imagen 21">
            <a:extLst>
              <a:ext uri="{FF2B5EF4-FFF2-40B4-BE49-F238E27FC236}">
                <a16:creationId xmlns:a16="http://schemas.microsoft.com/office/drawing/2014/main" id="{A6B48510-3D88-B24B-999D-E366EE6B4F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7371" y="536513"/>
            <a:ext cx="3454400" cy="1130300"/>
          </a:xfrm>
          <a:prstGeom prst="rect">
            <a:avLst/>
          </a:prstGeom>
        </p:spPr>
      </p:pic>
      <p:grpSp>
        <p:nvGrpSpPr>
          <p:cNvPr id="28" name="Grupo 27">
            <a:extLst>
              <a:ext uri="{FF2B5EF4-FFF2-40B4-BE49-F238E27FC236}">
                <a16:creationId xmlns:a16="http://schemas.microsoft.com/office/drawing/2014/main" id="{73D558B5-FAEF-014B-83B4-60FB72DB5C6E}"/>
              </a:ext>
            </a:extLst>
          </p:cNvPr>
          <p:cNvGrpSpPr/>
          <p:nvPr/>
        </p:nvGrpSpPr>
        <p:grpSpPr>
          <a:xfrm>
            <a:off x="662271" y="4721341"/>
            <a:ext cx="8621237" cy="1974734"/>
            <a:chOff x="662271" y="4721341"/>
            <a:chExt cx="8621237" cy="1974734"/>
          </a:xfrm>
        </p:grpSpPr>
        <p:pic>
          <p:nvPicPr>
            <p:cNvPr id="16" name="Imagen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5979" y="4885804"/>
              <a:ext cx="6107529" cy="1810271"/>
            </a:xfrm>
            <a:prstGeom prst="rect">
              <a:avLst/>
            </a:prstGeom>
            <a:ln>
              <a:noFill/>
            </a:ln>
            <a:effectLst/>
          </p:spPr>
        </p:pic>
        <p:pic>
          <p:nvPicPr>
            <p:cNvPr id="13" name="Imagen 12"/>
            <p:cNvPicPr>
              <a:picLocks noChangeAspect="1"/>
            </p:cNvPicPr>
            <p:nvPr/>
          </p:nvPicPr>
          <p:blipFill>
            <a:blip r:embed="rId5">
              <a:alphaModFix amt="65000"/>
            </a:blip>
            <a:stretch>
              <a:fillRect/>
            </a:stretch>
          </p:blipFill>
          <p:spPr>
            <a:xfrm>
              <a:off x="666912" y="4721341"/>
              <a:ext cx="2000108" cy="1127882"/>
            </a:xfrm>
            <a:prstGeom prst="rect">
              <a:avLst/>
            </a:prstGeom>
          </p:spPr>
        </p:pic>
        <p:pic>
          <p:nvPicPr>
            <p:cNvPr id="27" name="Imagen 26">
              <a:extLst>
                <a:ext uri="{FF2B5EF4-FFF2-40B4-BE49-F238E27FC236}">
                  <a16:creationId xmlns:a16="http://schemas.microsoft.com/office/drawing/2014/main" id="{33E5760C-E517-6F4E-B777-C0BBEA6859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271" y="5052086"/>
              <a:ext cx="2209800" cy="1282700"/>
            </a:xfrm>
            <a:prstGeom prst="rect">
              <a:avLst/>
            </a:prstGeom>
          </p:spPr>
        </p:pic>
      </p:grpSp>
      <p:pic>
        <p:nvPicPr>
          <p:cNvPr id="7" name="Imagen 6" descr="clip1.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46727" y="1640359"/>
            <a:ext cx="3825786" cy="1163246"/>
          </a:xfrm>
          <a:prstGeom prst="rect">
            <a:avLst/>
          </a:prstGeom>
        </p:spPr>
      </p:pic>
      <p:pic>
        <p:nvPicPr>
          <p:cNvPr id="34" name="Imagen 33">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17527" y="2974314"/>
            <a:ext cx="3105912" cy="683042"/>
          </a:xfrm>
          <a:prstGeom prst="rect">
            <a:avLst/>
          </a:prstGeom>
        </p:spPr>
      </p:pic>
      <p:cxnSp>
        <p:nvCxnSpPr>
          <p:cNvPr id="46" name="Conector recto 45"/>
          <p:cNvCxnSpPr/>
          <p:nvPr/>
        </p:nvCxnSpPr>
        <p:spPr>
          <a:xfrm>
            <a:off x="219011" y="4606706"/>
            <a:ext cx="91535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33" name="Grupo 32">
            <a:extLst>
              <a:ext uri="{FF2B5EF4-FFF2-40B4-BE49-F238E27FC236}">
                <a16:creationId xmlns:a16="http://schemas.microsoft.com/office/drawing/2014/main" id="{8330DDC7-F9C3-8546-A9FF-2D572402D2D0}"/>
              </a:ext>
            </a:extLst>
          </p:cNvPr>
          <p:cNvGrpSpPr/>
          <p:nvPr/>
        </p:nvGrpSpPr>
        <p:grpSpPr>
          <a:xfrm>
            <a:off x="3175980" y="4604450"/>
            <a:ext cx="2385445" cy="299236"/>
            <a:chOff x="3175980" y="4604450"/>
            <a:chExt cx="2385445" cy="299236"/>
          </a:xfrm>
        </p:grpSpPr>
        <p:sp>
          <p:nvSpPr>
            <p:cNvPr id="57" name="Rectángulo 56"/>
            <p:cNvSpPr/>
            <p:nvPr/>
          </p:nvSpPr>
          <p:spPr>
            <a:xfrm>
              <a:off x="3175980" y="4604450"/>
              <a:ext cx="2385445" cy="29923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2" name="Imagen 31">
              <a:extLst>
                <a:ext uri="{FF2B5EF4-FFF2-40B4-BE49-F238E27FC236}">
                  <a16:creationId xmlns:a16="http://schemas.microsoft.com/office/drawing/2014/main" id="{1A584A87-41CA-AC42-8A47-CD76165E91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8560" y="4671463"/>
              <a:ext cx="1816100" cy="177800"/>
            </a:xfrm>
            <a:prstGeom prst="rect">
              <a:avLst/>
            </a:prstGeom>
          </p:spPr>
        </p:pic>
      </p:grpSp>
    </p:spTree>
    <p:extLst>
      <p:ext uri="{BB962C8B-B14F-4D97-AF65-F5344CB8AC3E}">
        <p14:creationId xmlns:p14="http://schemas.microsoft.com/office/powerpoint/2010/main" val="242943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2"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p:tgtEl>
                                          <p:spTgt spid="34"/>
                                        </p:tgtEl>
                                        <p:attrNameLst>
                                          <p:attrName>ppt_x</p:attrName>
                                        </p:attrNameLst>
                                      </p:cBhvr>
                                      <p:tavLst>
                                        <p:tav tm="0">
                                          <p:val>
                                            <p:strVal val="#ppt_x+#ppt_w*1.125000"/>
                                          </p:val>
                                        </p:tav>
                                        <p:tav tm="100000">
                                          <p:val>
                                            <p:strVal val="#ppt_x"/>
                                          </p:val>
                                        </p:tav>
                                      </p:tavLst>
                                    </p:anim>
                                    <p:animEffect transition="in" filter="wipe(left)">
                                      <p:cBhvr>
                                        <p:cTn id="2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57880A03-06EC-0143-BF6C-3ACC64E6D0CF}"/>
              </a:ext>
            </a:extLst>
          </p:cNvPr>
          <p:cNvGrpSpPr/>
          <p:nvPr/>
        </p:nvGrpSpPr>
        <p:grpSpPr>
          <a:xfrm>
            <a:off x="0" y="-25863"/>
            <a:ext cx="9158898" cy="8154995"/>
            <a:chOff x="0" y="-25863"/>
            <a:chExt cx="9158898" cy="8154995"/>
          </a:xfrm>
        </p:grpSpPr>
        <p:pic>
          <p:nvPicPr>
            <p:cNvPr id="24" name="Imagen 23">
              <a:extLst>
                <a:ext uri="{FF2B5EF4-FFF2-40B4-BE49-F238E27FC236}">
                  <a16:creationId xmlns:a16="http://schemas.microsoft.com/office/drawing/2014/main" id="{DEB054D8-8C67-3E45-8244-C3142056A8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8942"/>
            <a:stretch/>
          </p:blipFill>
          <p:spPr>
            <a:xfrm>
              <a:off x="1" y="4812"/>
              <a:ext cx="9144000" cy="6834137"/>
            </a:xfrm>
            <a:prstGeom prst="rect">
              <a:avLst/>
            </a:prstGeom>
          </p:spPr>
        </p:pic>
        <p:pic>
          <p:nvPicPr>
            <p:cNvPr id="25" name="Imagen 24">
              <a:extLst>
                <a:ext uri="{FF2B5EF4-FFF2-40B4-BE49-F238E27FC236}">
                  <a16:creationId xmlns:a16="http://schemas.microsoft.com/office/drawing/2014/main" id="{A99514CB-81B3-6243-94BA-1DC26DA14C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74"/>
              <a:ext cx="9144000" cy="531415"/>
            </a:xfrm>
            <a:prstGeom prst="rect">
              <a:avLst/>
            </a:prstGeom>
          </p:spPr>
        </p:pic>
        <p:pic>
          <p:nvPicPr>
            <p:cNvPr id="26" name="Imagen 25">
              <a:hlinkClick r:id="rId4" action="ppaction://hlinksldjump"/>
              <a:extLst>
                <a:ext uri="{FF2B5EF4-FFF2-40B4-BE49-F238E27FC236}">
                  <a16:creationId xmlns:a16="http://schemas.microsoft.com/office/drawing/2014/main" id="{15572FD2-7CF3-914E-8A0B-B4F3297B6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2986" y="4109498"/>
              <a:ext cx="3105912" cy="683042"/>
            </a:xfrm>
            <a:prstGeom prst="rect">
              <a:avLst/>
            </a:prstGeom>
          </p:spPr>
        </p:pic>
        <p:pic>
          <p:nvPicPr>
            <p:cNvPr id="27" name="Imagen 26">
              <a:extLst>
                <a:ext uri="{FF2B5EF4-FFF2-40B4-BE49-F238E27FC236}">
                  <a16:creationId xmlns:a16="http://schemas.microsoft.com/office/drawing/2014/main" id="{85B92A58-A6CD-A742-B9E9-5356AB2B038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5240868"/>
              <a:ext cx="9158898" cy="2888264"/>
            </a:xfrm>
            <a:prstGeom prst="rect">
              <a:avLst/>
            </a:prstGeom>
          </p:spPr>
        </p:pic>
        <p:pic>
          <p:nvPicPr>
            <p:cNvPr id="28" name="Imagen 27">
              <a:extLst>
                <a:ext uri="{FF2B5EF4-FFF2-40B4-BE49-F238E27FC236}">
                  <a16:creationId xmlns:a16="http://schemas.microsoft.com/office/drawing/2014/main" id="{E0F7CEC0-C97B-6B42-B882-568215B8E5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522" y="2929052"/>
              <a:ext cx="3644900" cy="584200"/>
            </a:xfrm>
            <a:prstGeom prst="rect">
              <a:avLst/>
            </a:prstGeom>
          </p:spPr>
        </p:pic>
        <p:pic>
          <p:nvPicPr>
            <p:cNvPr id="29" name="Imagen 28">
              <a:extLst>
                <a:ext uri="{FF2B5EF4-FFF2-40B4-BE49-F238E27FC236}">
                  <a16:creationId xmlns:a16="http://schemas.microsoft.com/office/drawing/2014/main" id="{88C34CE1-417C-5543-BB26-E5981E4BDF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5087" y="1668170"/>
              <a:ext cx="4864100" cy="1143000"/>
            </a:xfrm>
            <a:prstGeom prst="rect">
              <a:avLst/>
            </a:prstGeom>
          </p:spPr>
        </p:pic>
        <p:grpSp>
          <p:nvGrpSpPr>
            <p:cNvPr id="30" name="Grupo 29">
              <a:extLst>
                <a:ext uri="{FF2B5EF4-FFF2-40B4-BE49-F238E27FC236}">
                  <a16:creationId xmlns:a16="http://schemas.microsoft.com/office/drawing/2014/main" id="{D5E4B9E5-A78D-B240-A4AF-9700251F6975}"/>
                </a:ext>
              </a:extLst>
            </p:cNvPr>
            <p:cNvGrpSpPr/>
            <p:nvPr/>
          </p:nvGrpSpPr>
          <p:grpSpPr>
            <a:xfrm>
              <a:off x="0" y="-25863"/>
              <a:ext cx="2586125" cy="509713"/>
              <a:chOff x="0" y="-25863"/>
              <a:chExt cx="2586125" cy="509713"/>
            </a:xfrm>
          </p:grpSpPr>
          <p:sp>
            <p:nvSpPr>
              <p:cNvPr id="31" name="Rectángulo 30">
                <a:extLst>
                  <a:ext uri="{FF2B5EF4-FFF2-40B4-BE49-F238E27FC236}">
                    <a16:creationId xmlns:a16="http://schemas.microsoft.com/office/drawing/2014/main" id="{CB4A2933-AD88-2544-8604-56F5CF5A9E9B}"/>
                  </a:ext>
                </a:extLst>
              </p:cNvPr>
              <p:cNvSpPr/>
              <p:nvPr/>
            </p:nvSpPr>
            <p:spPr>
              <a:xfrm>
                <a:off x="0" y="-25863"/>
                <a:ext cx="2586125"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2" name="Imagen 31">
                <a:extLst>
                  <a:ext uri="{FF2B5EF4-FFF2-40B4-BE49-F238E27FC236}">
                    <a16:creationId xmlns:a16="http://schemas.microsoft.com/office/drawing/2014/main" id="{FD8B2312-F99E-BD4E-9876-3040BCC50FE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549" y="139066"/>
                <a:ext cx="2133600" cy="177800"/>
              </a:xfrm>
              <a:prstGeom prst="rect">
                <a:avLst/>
              </a:prstGeom>
            </p:spPr>
          </p:pic>
        </p:grpSp>
      </p:grpSp>
      <p:sp>
        <p:nvSpPr>
          <p:cNvPr id="10" name="Rectángulo 9">
            <a:extLst>
              <a:ext uri="{FF2B5EF4-FFF2-40B4-BE49-F238E27FC236}">
                <a16:creationId xmlns:a16="http://schemas.microsoft.com/office/drawing/2014/main" id="{F8C7CD15-37F6-7B45-B015-37935BF2DADD}"/>
              </a:ext>
            </a:extLst>
          </p:cNvPr>
          <p:cNvSpPr/>
          <p:nvPr/>
        </p:nvSpPr>
        <p:spPr>
          <a:xfrm>
            <a:off x="-63013" y="0"/>
            <a:ext cx="92700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1" name="Imagen 10">
            <a:extLst>
              <a:ext uri="{FF2B5EF4-FFF2-40B4-BE49-F238E27FC236}">
                <a16:creationId xmlns:a16="http://schemas.microsoft.com/office/drawing/2014/main" id="{5A191CE4-9D5B-0B4B-87B3-219CC19476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30917" y="80975"/>
            <a:ext cx="4629726" cy="6599674"/>
          </a:xfrm>
          <a:prstGeom prst="rect">
            <a:avLst/>
          </a:prstGeom>
        </p:spPr>
      </p:pic>
      <p:sp>
        <p:nvSpPr>
          <p:cNvPr id="12" name="Rectángulo 11">
            <a:hlinkClick r:id="rId11" action="ppaction://hlinksldjump"/>
            <a:extLst>
              <a:ext uri="{FF2B5EF4-FFF2-40B4-BE49-F238E27FC236}">
                <a16:creationId xmlns:a16="http://schemas.microsoft.com/office/drawing/2014/main" id="{0D98A962-4706-B74B-A171-E0BD8E31600C}"/>
              </a:ext>
            </a:extLst>
          </p:cNvPr>
          <p:cNvSpPr/>
          <p:nvPr/>
        </p:nvSpPr>
        <p:spPr>
          <a:xfrm>
            <a:off x="-63013" y="-96225"/>
            <a:ext cx="9270025" cy="69540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74"/>
            <a:ext cx="9144000" cy="531415"/>
          </a:xfrm>
          <a:prstGeom prst="rect">
            <a:avLst/>
          </a:prstGeom>
        </p:spPr>
      </p:pic>
    </p:spTree>
    <p:extLst>
      <p:ext uri="{BB962C8B-B14F-4D97-AF65-F5344CB8AC3E}">
        <p14:creationId xmlns:p14="http://schemas.microsoft.com/office/powerpoint/2010/main" val="233809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6A61348-9783-144D-86EC-A19613CADA27}"/>
              </a:ext>
            </a:extLst>
          </p:cNvPr>
          <p:cNvGrpSpPr/>
          <p:nvPr/>
        </p:nvGrpSpPr>
        <p:grpSpPr>
          <a:xfrm>
            <a:off x="0" y="-25863"/>
            <a:ext cx="9158898" cy="8154995"/>
            <a:chOff x="0" y="-25863"/>
            <a:chExt cx="9158898" cy="8154995"/>
          </a:xfrm>
        </p:grpSpPr>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b="-28942"/>
            <a:stretch/>
          </p:blipFill>
          <p:spPr>
            <a:xfrm>
              <a:off x="1" y="4812"/>
              <a:ext cx="9144000" cy="6834137"/>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74"/>
              <a:ext cx="9144000" cy="531415"/>
            </a:xfrm>
            <a:prstGeom prst="rect">
              <a:avLst/>
            </a:prstGeom>
          </p:spPr>
        </p:pic>
        <p:pic>
          <p:nvPicPr>
            <p:cNvPr id="32" name="Imagen 31">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2986" y="4109498"/>
              <a:ext cx="3105912" cy="683042"/>
            </a:xfrm>
            <a:prstGeom prst="rect">
              <a:avLst/>
            </a:prstGeom>
          </p:spPr>
        </p:pic>
        <p:pic>
          <p:nvPicPr>
            <p:cNvPr id="14" name="Imagen 13">
              <a:extLst>
                <a:ext uri="{FF2B5EF4-FFF2-40B4-BE49-F238E27FC236}">
                  <a16:creationId xmlns:a16="http://schemas.microsoft.com/office/drawing/2014/main" id="{06BA78DA-9811-E84D-B0C1-BE58BD733D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5240868"/>
              <a:ext cx="9158898" cy="2888264"/>
            </a:xfrm>
            <a:prstGeom prst="rect">
              <a:avLst/>
            </a:prstGeom>
          </p:spPr>
        </p:pic>
        <p:pic>
          <p:nvPicPr>
            <p:cNvPr id="16" name="Imagen 15">
              <a:extLst>
                <a:ext uri="{FF2B5EF4-FFF2-40B4-BE49-F238E27FC236}">
                  <a16:creationId xmlns:a16="http://schemas.microsoft.com/office/drawing/2014/main" id="{A39ADBA2-58E2-DE4A-9C0B-7193D46EAC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522" y="2929052"/>
              <a:ext cx="3644900" cy="584200"/>
            </a:xfrm>
            <a:prstGeom prst="rect">
              <a:avLst/>
            </a:prstGeom>
          </p:spPr>
        </p:pic>
        <p:pic>
          <p:nvPicPr>
            <p:cNvPr id="17" name="Imagen 16">
              <a:extLst>
                <a:ext uri="{FF2B5EF4-FFF2-40B4-BE49-F238E27FC236}">
                  <a16:creationId xmlns:a16="http://schemas.microsoft.com/office/drawing/2014/main" id="{8C5F2173-AF80-0442-AB2A-3625AA97FB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5087" y="1668170"/>
              <a:ext cx="4864100" cy="1143000"/>
            </a:xfrm>
            <a:prstGeom prst="rect">
              <a:avLst/>
            </a:prstGeom>
          </p:spPr>
        </p:pic>
        <p:grpSp>
          <p:nvGrpSpPr>
            <p:cNvPr id="18" name="Grupo 17">
              <a:extLst>
                <a:ext uri="{FF2B5EF4-FFF2-40B4-BE49-F238E27FC236}">
                  <a16:creationId xmlns:a16="http://schemas.microsoft.com/office/drawing/2014/main" id="{1C819600-B4C9-2747-870F-AC7ED653777E}"/>
                </a:ext>
              </a:extLst>
            </p:cNvPr>
            <p:cNvGrpSpPr/>
            <p:nvPr/>
          </p:nvGrpSpPr>
          <p:grpSpPr>
            <a:xfrm>
              <a:off x="0" y="-25863"/>
              <a:ext cx="2586125" cy="509713"/>
              <a:chOff x="0" y="-25863"/>
              <a:chExt cx="2586125" cy="509713"/>
            </a:xfrm>
          </p:grpSpPr>
          <p:sp>
            <p:nvSpPr>
              <p:cNvPr id="19" name="Rectángulo 18">
                <a:extLst>
                  <a:ext uri="{FF2B5EF4-FFF2-40B4-BE49-F238E27FC236}">
                    <a16:creationId xmlns:a16="http://schemas.microsoft.com/office/drawing/2014/main" id="{85BA9F96-D816-B84E-A604-68830D0E13B1}"/>
                  </a:ext>
                </a:extLst>
              </p:cNvPr>
              <p:cNvSpPr/>
              <p:nvPr/>
            </p:nvSpPr>
            <p:spPr>
              <a:xfrm>
                <a:off x="0" y="-25863"/>
                <a:ext cx="2586125"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0" name="Imagen 19">
                <a:extLst>
                  <a:ext uri="{FF2B5EF4-FFF2-40B4-BE49-F238E27FC236}">
                    <a16:creationId xmlns:a16="http://schemas.microsoft.com/office/drawing/2014/main" id="{A675D7DE-ABFC-344A-87F4-CD00ACAE06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549" y="139066"/>
                <a:ext cx="2133600" cy="177800"/>
              </a:xfrm>
              <a:prstGeom prst="rect">
                <a:avLst/>
              </a:prstGeom>
            </p:spPr>
          </p:pic>
        </p:grpSp>
      </p:grpSp>
    </p:spTree>
    <p:extLst>
      <p:ext uri="{BB962C8B-B14F-4D97-AF65-F5344CB8AC3E}">
        <p14:creationId xmlns:p14="http://schemas.microsoft.com/office/powerpoint/2010/main" val="298507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5466"/>
            <a:ext cx="9144000" cy="6974416"/>
          </a:xfrm>
          <a:prstGeom prst="rect">
            <a:avLst/>
          </a:prstGeom>
        </p:spPr>
      </p:pic>
      <p:sp>
        <p:nvSpPr>
          <p:cNvPr id="36" name="Rectángulo 35">
            <a:extLst>
              <a:ext uri="{FF2B5EF4-FFF2-40B4-BE49-F238E27FC236}">
                <a16:creationId xmlns:a16="http://schemas.microsoft.com/office/drawing/2014/main" id="{C37D2855-2416-1F43-B756-C4203CB147EB}"/>
              </a:ext>
            </a:extLst>
          </p:cNvPr>
          <p:cNvSpPr/>
          <p:nvPr/>
        </p:nvSpPr>
        <p:spPr>
          <a:xfrm>
            <a:off x="0" y="3521798"/>
            <a:ext cx="9145587" cy="3317152"/>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8" name="Imagen 17">
            <a:extLst>
              <a:ext uri="{FF2B5EF4-FFF2-40B4-BE49-F238E27FC236}">
                <a16:creationId xmlns:a16="http://schemas.microsoft.com/office/drawing/2014/main" id="{821BE98C-D892-5B4B-9EFC-9EAB7603E5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1825" y="3992545"/>
            <a:ext cx="1358900" cy="533400"/>
          </a:xfrm>
          <a:prstGeom prst="rect">
            <a:avLst/>
          </a:prstGeom>
        </p:spPr>
      </p:pic>
      <p:pic>
        <p:nvPicPr>
          <p:cNvPr id="22" name="Imagen 21">
            <a:extLst>
              <a:ext uri="{FF2B5EF4-FFF2-40B4-BE49-F238E27FC236}">
                <a16:creationId xmlns:a16="http://schemas.microsoft.com/office/drawing/2014/main" id="{5C993122-97A9-6141-8BDD-CB9AEA74C6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7116" y="3991904"/>
            <a:ext cx="1066800" cy="355600"/>
          </a:xfrm>
          <a:prstGeom prst="rect">
            <a:avLst/>
          </a:prstGeom>
        </p:spPr>
      </p:pic>
      <p:pic>
        <p:nvPicPr>
          <p:cNvPr id="24" name="Imagen 23">
            <a:extLst>
              <a:ext uri="{FF2B5EF4-FFF2-40B4-BE49-F238E27FC236}">
                <a16:creationId xmlns:a16="http://schemas.microsoft.com/office/drawing/2014/main" id="{DB6344EF-E81C-0945-96EE-C8F8B2C7B9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7285" y="5413773"/>
            <a:ext cx="1600200" cy="736600"/>
          </a:xfrm>
          <a:prstGeom prst="rect">
            <a:avLst/>
          </a:prstGeom>
        </p:spPr>
      </p:pic>
      <p:pic>
        <p:nvPicPr>
          <p:cNvPr id="32" name="Imagen 31">
            <a:extLst>
              <a:ext uri="{FF2B5EF4-FFF2-40B4-BE49-F238E27FC236}">
                <a16:creationId xmlns:a16="http://schemas.microsoft.com/office/drawing/2014/main" id="{7468C4FF-E988-0F4C-B271-19079A770F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0003" y="3979943"/>
            <a:ext cx="1676400" cy="1079500"/>
          </a:xfrm>
          <a:prstGeom prst="rect">
            <a:avLst/>
          </a:prstGeom>
        </p:spPr>
      </p:pic>
      <p:cxnSp>
        <p:nvCxnSpPr>
          <p:cNvPr id="21" name="Conector recto 20"/>
          <p:cNvCxnSpPr>
            <a:cxnSpLocks/>
          </p:cNvCxnSpPr>
          <p:nvPr/>
        </p:nvCxnSpPr>
        <p:spPr>
          <a:xfrm>
            <a:off x="6663042" y="3908323"/>
            <a:ext cx="0" cy="2191522"/>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Rectángulo 37">
            <a:extLst>
              <a:ext uri="{FF2B5EF4-FFF2-40B4-BE49-F238E27FC236}">
                <a16:creationId xmlns:a16="http://schemas.microsoft.com/office/drawing/2014/main" id="{EC2DFE4B-C176-034D-B17D-2D321A052C91}"/>
              </a:ext>
            </a:extLst>
          </p:cNvPr>
          <p:cNvSpPr/>
          <p:nvPr/>
        </p:nvSpPr>
        <p:spPr>
          <a:xfrm>
            <a:off x="0" y="6459430"/>
            <a:ext cx="9144000" cy="379520"/>
          </a:xfrm>
          <a:prstGeom prst="rect">
            <a:avLst/>
          </a:prstGeom>
          <a:solidFill>
            <a:srgbClr val="1E7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5" name="Imagen 44">
            <a:extLst>
              <a:ext uri="{FF2B5EF4-FFF2-40B4-BE49-F238E27FC236}">
                <a16:creationId xmlns:a16="http://schemas.microsoft.com/office/drawing/2014/main" id="{3CD55379-F2C3-3C4A-8FD2-4E3D6B0D90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8284" y="4525963"/>
            <a:ext cx="1485900" cy="1485900"/>
          </a:xfrm>
          <a:prstGeom prst="rect">
            <a:avLst/>
          </a:prstGeom>
        </p:spPr>
      </p:pic>
      <p:sp>
        <p:nvSpPr>
          <p:cNvPr id="2" name="CuadroTexto 1">
            <a:extLst>
              <a:ext uri="{FF2B5EF4-FFF2-40B4-BE49-F238E27FC236}">
                <a16:creationId xmlns:a16="http://schemas.microsoft.com/office/drawing/2014/main" id="{1F263716-96A4-CF42-B977-3768FBFCA67D}"/>
              </a:ext>
            </a:extLst>
          </p:cNvPr>
          <p:cNvSpPr txBox="1"/>
          <p:nvPr/>
        </p:nvSpPr>
        <p:spPr>
          <a:xfrm>
            <a:off x="9279467" y="7010400"/>
            <a:ext cx="65" cy="444737"/>
          </a:xfrm>
          <a:prstGeom prst="rect">
            <a:avLst/>
          </a:prstGeom>
        </p:spPr>
        <p:txBody>
          <a:bodyPr vert="horz" wrap="none" lIns="0" tIns="0" rIns="0" bIns="0" rtlCol="0" anchor="t" anchorCtr="0">
            <a:spAutoFit/>
          </a:bodyPr>
          <a:lstStyle/>
          <a:p>
            <a:pPr>
              <a:lnSpc>
                <a:spcPct val="85000"/>
              </a:lnSpc>
            </a:pPr>
            <a:endParaRPr lang="es-ES" sz="3400" dirty="0">
              <a:solidFill>
                <a:schemeClr val="accent4">
                  <a:lumMod val="60000"/>
                  <a:lumOff val="40000"/>
                </a:schemeClr>
              </a:solidFill>
              <a:latin typeface="Raleway ExtraBold"/>
              <a:cs typeface="Raleway ExtraBold"/>
            </a:endParaRPr>
          </a:p>
        </p:txBody>
      </p:sp>
      <p:pic>
        <p:nvPicPr>
          <p:cNvPr id="13" name="Imagen 12">
            <a:extLst>
              <a:ext uri="{FF2B5EF4-FFF2-40B4-BE49-F238E27FC236}">
                <a16:creationId xmlns:a16="http://schemas.microsoft.com/office/drawing/2014/main" id="{49B96D02-1931-A641-8A18-C5171F676C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338" y="1309332"/>
            <a:ext cx="3238500" cy="1155700"/>
          </a:xfrm>
          <a:prstGeom prst="rect">
            <a:avLst/>
          </a:prstGeom>
        </p:spPr>
      </p:pic>
      <p:pic>
        <p:nvPicPr>
          <p:cNvPr id="15" name="Imagen 14">
            <a:extLst>
              <a:ext uri="{FF2B5EF4-FFF2-40B4-BE49-F238E27FC236}">
                <a16:creationId xmlns:a16="http://schemas.microsoft.com/office/drawing/2014/main" id="{E11C7381-E230-9B46-A062-97FB432031A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98929" y="1272004"/>
            <a:ext cx="4381500" cy="1143000"/>
          </a:xfrm>
          <a:prstGeom prst="rect">
            <a:avLst/>
          </a:prstGeom>
        </p:spPr>
      </p:pic>
      <p:pic>
        <p:nvPicPr>
          <p:cNvPr id="40" name="Imagen 39">
            <a:extLst>
              <a:ext uri="{FF2B5EF4-FFF2-40B4-BE49-F238E27FC236}">
                <a16:creationId xmlns:a16="http://schemas.microsoft.com/office/drawing/2014/main" id="{F24A7680-65F4-C041-A933-A370BE2AFD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236" y="4394113"/>
            <a:ext cx="2336800" cy="1092200"/>
          </a:xfrm>
          <a:prstGeom prst="rect">
            <a:avLst/>
          </a:prstGeom>
        </p:spPr>
      </p:pic>
      <p:grpSp>
        <p:nvGrpSpPr>
          <p:cNvPr id="43" name="Grupo 42">
            <a:extLst>
              <a:ext uri="{FF2B5EF4-FFF2-40B4-BE49-F238E27FC236}">
                <a16:creationId xmlns:a16="http://schemas.microsoft.com/office/drawing/2014/main" id="{5D9BDAD8-5992-CE4B-B5C9-22F8512C5804}"/>
              </a:ext>
            </a:extLst>
          </p:cNvPr>
          <p:cNvGrpSpPr/>
          <p:nvPr/>
        </p:nvGrpSpPr>
        <p:grpSpPr>
          <a:xfrm>
            <a:off x="0" y="-25863"/>
            <a:ext cx="2278749" cy="509713"/>
            <a:chOff x="0" y="-25863"/>
            <a:chExt cx="2278749" cy="509713"/>
          </a:xfrm>
        </p:grpSpPr>
        <p:sp>
          <p:nvSpPr>
            <p:cNvPr id="34" name="Rectángulo 33">
              <a:extLst>
                <a:ext uri="{FF2B5EF4-FFF2-40B4-BE49-F238E27FC236}">
                  <a16:creationId xmlns:a16="http://schemas.microsoft.com/office/drawing/2014/main" id="{B21C5FE8-6E8E-DE4D-95A7-5B74D703C7E6}"/>
                </a:ext>
              </a:extLst>
            </p:cNvPr>
            <p:cNvSpPr/>
            <p:nvPr/>
          </p:nvSpPr>
          <p:spPr>
            <a:xfrm>
              <a:off x="0" y="-25863"/>
              <a:ext cx="2278749"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42" name="Imagen 41">
              <a:extLst>
                <a:ext uri="{FF2B5EF4-FFF2-40B4-BE49-F238E27FC236}">
                  <a16:creationId xmlns:a16="http://schemas.microsoft.com/office/drawing/2014/main" id="{037EA87A-55BD-234A-B9E9-7031110781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9924" y="138073"/>
              <a:ext cx="1358900" cy="177800"/>
            </a:xfrm>
            <a:prstGeom prst="rect">
              <a:avLst/>
            </a:prstGeom>
          </p:spPr>
        </p:pic>
      </p:grpSp>
    </p:spTree>
    <p:extLst>
      <p:ext uri="{BB962C8B-B14F-4D97-AF65-F5344CB8AC3E}">
        <p14:creationId xmlns:p14="http://schemas.microsoft.com/office/powerpoint/2010/main" val="429809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childTnLst>
                                </p:cTn>
                              </p:par>
                              <p:par>
                                <p:cTn id="22" presetID="42" presetClass="entr" presetSubtype="0" fill="hold" nodeType="withEffect">
                                  <p:stCondLst>
                                    <p:cond delay="50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137657B-3393-4542-8BB8-134D357C8FA5}"/>
              </a:ext>
            </a:extLst>
          </p:cNvPr>
          <p:cNvSpPr/>
          <p:nvPr/>
        </p:nvSpPr>
        <p:spPr>
          <a:xfrm>
            <a:off x="0" y="0"/>
            <a:ext cx="9144000" cy="6838950"/>
          </a:xfrm>
          <a:prstGeom prst="rect">
            <a:avLst/>
          </a:prstGeom>
          <a:solidFill>
            <a:srgbClr val="1E7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hlinkClick r:id="rId2"/>
          </p:cNvPr>
          <p:cNvPicPr>
            <a:picLocks noChangeAspect="1"/>
          </p:cNvPicPr>
          <p:nvPr/>
        </p:nvPicPr>
        <p:blipFill>
          <a:blip r:embed="rId3"/>
          <a:stretch>
            <a:fillRect/>
          </a:stretch>
        </p:blipFill>
        <p:spPr>
          <a:xfrm>
            <a:off x="3740150" y="3038475"/>
            <a:ext cx="1663700" cy="762000"/>
          </a:xfrm>
          <a:prstGeom prst="rect">
            <a:avLst/>
          </a:prstGeom>
        </p:spPr>
      </p:pic>
    </p:spTree>
    <p:extLst>
      <p:ext uri="{BB962C8B-B14F-4D97-AF65-F5344CB8AC3E}">
        <p14:creationId xmlns:p14="http://schemas.microsoft.com/office/powerpoint/2010/main" val="220547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E2FA8B9-8F22-AF43-A8F8-A7309F661652}"/>
              </a:ext>
            </a:extLst>
          </p:cNvPr>
          <p:cNvGrpSpPr/>
          <p:nvPr/>
        </p:nvGrpSpPr>
        <p:grpSpPr>
          <a:xfrm>
            <a:off x="0" y="0"/>
            <a:ext cx="9423439" cy="6696075"/>
            <a:chOff x="0" y="0"/>
            <a:chExt cx="9423439" cy="6696075"/>
          </a:xfrm>
        </p:grpSpPr>
        <p:grpSp>
          <p:nvGrpSpPr>
            <p:cNvPr id="21" name="Grupo 20">
              <a:extLst>
                <a:ext uri="{FF2B5EF4-FFF2-40B4-BE49-F238E27FC236}">
                  <a16:creationId xmlns:a16="http://schemas.microsoft.com/office/drawing/2014/main" id="{08AA2BF4-E124-F142-9E2B-AA0CAC043D45}"/>
                </a:ext>
              </a:extLst>
            </p:cNvPr>
            <p:cNvGrpSpPr/>
            <p:nvPr/>
          </p:nvGrpSpPr>
          <p:grpSpPr>
            <a:xfrm>
              <a:off x="662271" y="4721341"/>
              <a:ext cx="8621237" cy="1974734"/>
              <a:chOff x="662271" y="4721341"/>
              <a:chExt cx="8621237" cy="1974734"/>
            </a:xfrm>
          </p:grpSpPr>
          <p:pic>
            <p:nvPicPr>
              <p:cNvPr id="22" name="Imagen 21">
                <a:extLst>
                  <a:ext uri="{FF2B5EF4-FFF2-40B4-BE49-F238E27FC236}">
                    <a16:creationId xmlns:a16="http://schemas.microsoft.com/office/drawing/2014/main" id="{34A5DB95-BDA1-8747-9B75-0955D1D3B2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979" y="4885804"/>
                <a:ext cx="6107529" cy="1810271"/>
              </a:xfrm>
              <a:prstGeom prst="rect">
                <a:avLst/>
              </a:prstGeom>
              <a:ln>
                <a:noFill/>
              </a:ln>
              <a:effectLst/>
            </p:spPr>
          </p:pic>
          <p:pic>
            <p:nvPicPr>
              <p:cNvPr id="23" name="Imagen 22">
                <a:extLst>
                  <a:ext uri="{FF2B5EF4-FFF2-40B4-BE49-F238E27FC236}">
                    <a16:creationId xmlns:a16="http://schemas.microsoft.com/office/drawing/2014/main" id="{3CD4F369-F2C2-4D46-AC26-1A9162C8BA68}"/>
                  </a:ext>
                </a:extLst>
              </p:cNvPr>
              <p:cNvPicPr>
                <a:picLocks noChangeAspect="1"/>
              </p:cNvPicPr>
              <p:nvPr/>
            </p:nvPicPr>
            <p:blipFill>
              <a:blip r:embed="rId3">
                <a:alphaModFix amt="65000"/>
              </a:blip>
              <a:stretch>
                <a:fillRect/>
              </a:stretch>
            </p:blipFill>
            <p:spPr>
              <a:xfrm>
                <a:off x="666912" y="4721341"/>
                <a:ext cx="2000108" cy="1127882"/>
              </a:xfrm>
              <a:prstGeom prst="rect">
                <a:avLst/>
              </a:prstGeom>
            </p:spPr>
          </p:pic>
          <p:pic>
            <p:nvPicPr>
              <p:cNvPr id="24" name="Imagen 23">
                <a:extLst>
                  <a:ext uri="{FF2B5EF4-FFF2-40B4-BE49-F238E27FC236}">
                    <a16:creationId xmlns:a16="http://schemas.microsoft.com/office/drawing/2014/main" id="{393977B8-7E48-2246-AC58-A45466820D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71" y="5052086"/>
                <a:ext cx="2209800" cy="1282700"/>
              </a:xfrm>
              <a:prstGeom prst="rect">
                <a:avLst/>
              </a:prstGeom>
            </p:spPr>
          </p:pic>
        </p:grpSp>
        <p:grpSp>
          <p:nvGrpSpPr>
            <p:cNvPr id="25" name="Grupo 24">
              <a:extLst>
                <a:ext uri="{FF2B5EF4-FFF2-40B4-BE49-F238E27FC236}">
                  <a16:creationId xmlns:a16="http://schemas.microsoft.com/office/drawing/2014/main" id="{ECB4BA71-461A-D047-9B16-502F710CEF65}"/>
                </a:ext>
              </a:extLst>
            </p:cNvPr>
            <p:cNvGrpSpPr/>
            <p:nvPr/>
          </p:nvGrpSpPr>
          <p:grpSpPr>
            <a:xfrm>
              <a:off x="0" y="0"/>
              <a:ext cx="9423439" cy="4606706"/>
              <a:chOff x="0" y="0"/>
              <a:chExt cx="9423439" cy="4606706"/>
            </a:xfrm>
          </p:grpSpPr>
          <p:grpSp>
            <p:nvGrpSpPr>
              <p:cNvPr id="35" name="Grupo 34">
                <a:extLst>
                  <a:ext uri="{FF2B5EF4-FFF2-40B4-BE49-F238E27FC236}">
                    <a16:creationId xmlns:a16="http://schemas.microsoft.com/office/drawing/2014/main" id="{86BC4534-D29B-DF45-945F-38241030CD26}"/>
                  </a:ext>
                </a:extLst>
              </p:cNvPr>
              <p:cNvGrpSpPr/>
              <p:nvPr/>
            </p:nvGrpSpPr>
            <p:grpSpPr>
              <a:xfrm>
                <a:off x="0" y="0"/>
                <a:ext cx="9423439" cy="4606706"/>
                <a:chOff x="0" y="0"/>
                <a:chExt cx="9423439" cy="4606706"/>
              </a:xfrm>
            </p:grpSpPr>
            <p:cxnSp>
              <p:nvCxnSpPr>
                <p:cNvPr id="50" name="Conector recto 49">
                  <a:extLst>
                    <a:ext uri="{FF2B5EF4-FFF2-40B4-BE49-F238E27FC236}">
                      <a16:creationId xmlns:a16="http://schemas.microsoft.com/office/drawing/2014/main" id="{1284B8CA-A496-BA44-B857-D668CA8B976D}"/>
                    </a:ext>
                  </a:extLst>
                </p:cNvPr>
                <p:cNvCxnSpPr/>
                <p:nvPr/>
              </p:nvCxnSpPr>
              <p:spPr>
                <a:xfrm>
                  <a:off x="219011" y="4606706"/>
                  <a:ext cx="91535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47" name="Imagen 46">
                  <a:extLst>
                    <a:ext uri="{FF2B5EF4-FFF2-40B4-BE49-F238E27FC236}">
                      <a16:creationId xmlns:a16="http://schemas.microsoft.com/office/drawing/2014/main" id="{562C50F3-D3FB-0747-AF2A-2B490A7C1C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0" y="0"/>
                  <a:ext cx="9144000" cy="4603322"/>
                </a:xfrm>
                <a:prstGeom prst="rect">
                  <a:avLst/>
                </a:prstGeom>
              </p:spPr>
            </p:pic>
            <p:pic>
              <p:nvPicPr>
                <p:cNvPr id="48" name="Imagen 47" descr="clip1.gif">
                  <a:extLst>
                    <a:ext uri="{FF2B5EF4-FFF2-40B4-BE49-F238E27FC236}">
                      <a16:creationId xmlns:a16="http://schemas.microsoft.com/office/drawing/2014/main" id="{27A35420-C963-6B46-A440-F200627169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6727" y="1640359"/>
                  <a:ext cx="3825786" cy="1163246"/>
                </a:xfrm>
                <a:prstGeom prst="rect">
                  <a:avLst/>
                </a:prstGeom>
              </p:spPr>
            </p:pic>
            <p:pic>
              <p:nvPicPr>
                <p:cNvPr id="49" name="Imagen 48" descr="CompBotonesScroll-02.png">
                  <a:hlinkClick r:id="rId7" action="ppaction://hlinksldjump"/>
                  <a:extLst>
                    <a:ext uri="{FF2B5EF4-FFF2-40B4-BE49-F238E27FC236}">
                      <a16:creationId xmlns:a16="http://schemas.microsoft.com/office/drawing/2014/main" id="{B765FE79-0599-3346-9514-1CE5D71DFC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7527" y="2950075"/>
                  <a:ext cx="3105912" cy="731520"/>
                </a:xfrm>
                <a:prstGeom prst="rect">
                  <a:avLst/>
                </a:prstGeom>
              </p:spPr>
            </p:pic>
          </p:grpSp>
          <p:pic>
            <p:nvPicPr>
              <p:cNvPr id="45" name="Imagen 44">
                <a:extLst>
                  <a:ext uri="{FF2B5EF4-FFF2-40B4-BE49-F238E27FC236}">
                    <a16:creationId xmlns:a16="http://schemas.microsoft.com/office/drawing/2014/main" id="{8C31D6D9-4C07-CF4B-A8DF-6F95C4C9C0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37371" y="536513"/>
                <a:ext cx="3454400" cy="1130300"/>
              </a:xfrm>
              <a:prstGeom prst="rect">
                <a:avLst/>
              </a:prstGeom>
            </p:spPr>
          </p:pic>
        </p:grpSp>
      </p:grpSp>
      <p:grpSp>
        <p:nvGrpSpPr>
          <p:cNvPr id="54" name="Grupo 53">
            <a:extLst>
              <a:ext uri="{FF2B5EF4-FFF2-40B4-BE49-F238E27FC236}">
                <a16:creationId xmlns:a16="http://schemas.microsoft.com/office/drawing/2014/main" id="{6494F592-9E58-B844-9CA0-1E0B54AB9864}"/>
              </a:ext>
            </a:extLst>
          </p:cNvPr>
          <p:cNvGrpSpPr/>
          <p:nvPr/>
        </p:nvGrpSpPr>
        <p:grpSpPr>
          <a:xfrm>
            <a:off x="3328380" y="4756850"/>
            <a:ext cx="2385445" cy="299236"/>
            <a:chOff x="3175980" y="4604450"/>
            <a:chExt cx="2385445" cy="299236"/>
          </a:xfrm>
        </p:grpSpPr>
        <p:sp>
          <p:nvSpPr>
            <p:cNvPr id="55" name="Rectángulo 54">
              <a:extLst>
                <a:ext uri="{FF2B5EF4-FFF2-40B4-BE49-F238E27FC236}">
                  <a16:creationId xmlns:a16="http://schemas.microsoft.com/office/drawing/2014/main" id="{BBEFBB8E-DA01-E343-87D6-431C4CF3ABBD}"/>
                </a:ext>
              </a:extLst>
            </p:cNvPr>
            <p:cNvSpPr/>
            <p:nvPr/>
          </p:nvSpPr>
          <p:spPr>
            <a:xfrm>
              <a:off x="3175980" y="4604450"/>
              <a:ext cx="2385445" cy="29923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56" name="Imagen 55">
              <a:extLst>
                <a:ext uri="{FF2B5EF4-FFF2-40B4-BE49-F238E27FC236}">
                  <a16:creationId xmlns:a16="http://schemas.microsoft.com/office/drawing/2014/main" id="{2EAABBB1-72DB-014D-A704-FE76E37244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8560" y="4671463"/>
              <a:ext cx="1816100" cy="177800"/>
            </a:xfrm>
            <a:prstGeom prst="rect">
              <a:avLst/>
            </a:prstGeom>
          </p:spPr>
        </p:pic>
      </p:grpSp>
      <p:sp>
        <p:nvSpPr>
          <p:cNvPr id="29" name="Rectángulo 28"/>
          <p:cNvSpPr/>
          <p:nvPr/>
        </p:nvSpPr>
        <p:spPr>
          <a:xfrm>
            <a:off x="-18977" y="0"/>
            <a:ext cx="91535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6" name="Imagen 15">
            <a:extLst>
              <a:ext uri="{FF2B5EF4-FFF2-40B4-BE49-F238E27FC236}">
                <a16:creationId xmlns:a16="http://schemas.microsoft.com/office/drawing/2014/main" id="{37BB222A-DFE8-EC48-9140-DA3026B742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8311" y="270059"/>
            <a:ext cx="5811909" cy="11213144"/>
          </a:xfrm>
          <a:prstGeom prst="rect">
            <a:avLst/>
          </a:prstGeom>
        </p:spPr>
      </p:pic>
      <p:sp>
        <p:nvSpPr>
          <p:cNvPr id="44" name="Rectángulo 43">
            <a:hlinkClick r:id="" action="ppaction://hlinkshowjump?jump=nextslide"/>
            <a:extLst>
              <a:ext uri="{FF2B5EF4-FFF2-40B4-BE49-F238E27FC236}">
                <a16:creationId xmlns:a16="http://schemas.microsoft.com/office/drawing/2014/main" id="{3FE890DD-3174-4948-B86B-C3A3D0DF55A0}"/>
              </a:ext>
            </a:extLst>
          </p:cNvPr>
          <p:cNvSpPr/>
          <p:nvPr/>
        </p:nvSpPr>
        <p:spPr>
          <a:xfrm>
            <a:off x="-144551" y="0"/>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Tree>
    <p:extLst>
      <p:ext uri="{BB962C8B-B14F-4D97-AF65-F5344CB8AC3E}">
        <p14:creationId xmlns:p14="http://schemas.microsoft.com/office/powerpoint/2010/main" val="19120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3000"/>
                                  </p:stCondLst>
                                  <p:childTnLst>
                                    <p:animMotion origin="layout" path="M 1.66667E-6 -1.47632E-6 L 1.66667E-6 -0.74605 " pathEditMode="relative" rAng="0" ptsTypes="AA">
                                      <p:cBhvr>
                                        <p:cTn id="6" dur="5000" fill="hold"/>
                                        <p:tgtEl>
                                          <p:spTgt spid="16"/>
                                        </p:tgtEl>
                                        <p:attrNameLst>
                                          <p:attrName>ppt_x</p:attrName>
                                          <p:attrName>ppt_y</p:attrName>
                                        </p:attrNameLst>
                                      </p:cBhvr>
                                      <p:rCtr x="0" y="-373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899AAA56-C42D-A140-B7AC-BCC378D60E7F}"/>
              </a:ext>
            </a:extLst>
          </p:cNvPr>
          <p:cNvGrpSpPr/>
          <p:nvPr/>
        </p:nvGrpSpPr>
        <p:grpSpPr>
          <a:xfrm>
            <a:off x="662271" y="4721341"/>
            <a:ext cx="8621237" cy="1974734"/>
            <a:chOff x="662271" y="4721341"/>
            <a:chExt cx="8621237" cy="1974734"/>
          </a:xfrm>
        </p:grpSpPr>
        <p:pic>
          <p:nvPicPr>
            <p:cNvPr id="19" name="Imagen 18">
              <a:extLst>
                <a:ext uri="{FF2B5EF4-FFF2-40B4-BE49-F238E27FC236}">
                  <a16:creationId xmlns:a16="http://schemas.microsoft.com/office/drawing/2014/main" id="{07D2B6D5-C4DF-0740-8677-39BCD2DF0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979" y="4885804"/>
              <a:ext cx="6107529" cy="1810271"/>
            </a:xfrm>
            <a:prstGeom prst="rect">
              <a:avLst/>
            </a:prstGeom>
            <a:ln>
              <a:noFill/>
            </a:ln>
            <a:effectLst/>
          </p:spPr>
        </p:pic>
        <p:pic>
          <p:nvPicPr>
            <p:cNvPr id="20" name="Imagen 19">
              <a:extLst>
                <a:ext uri="{FF2B5EF4-FFF2-40B4-BE49-F238E27FC236}">
                  <a16:creationId xmlns:a16="http://schemas.microsoft.com/office/drawing/2014/main" id="{C537AE04-F277-A342-AE67-E64CC4FB4BAF}"/>
                </a:ext>
              </a:extLst>
            </p:cNvPr>
            <p:cNvPicPr>
              <a:picLocks noChangeAspect="1"/>
            </p:cNvPicPr>
            <p:nvPr/>
          </p:nvPicPr>
          <p:blipFill>
            <a:blip r:embed="rId3">
              <a:alphaModFix amt="65000"/>
            </a:blip>
            <a:stretch>
              <a:fillRect/>
            </a:stretch>
          </p:blipFill>
          <p:spPr>
            <a:xfrm>
              <a:off x="666912" y="4721341"/>
              <a:ext cx="2000108" cy="1127882"/>
            </a:xfrm>
            <a:prstGeom prst="rect">
              <a:avLst/>
            </a:prstGeom>
          </p:spPr>
        </p:pic>
        <p:pic>
          <p:nvPicPr>
            <p:cNvPr id="21" name="Imagen 20">
              <a:extLst>
                <a:ext uri="{FF2B5EF4-FFF2-40B4-BE49-F238E27FC236}">
                  <a16:creationId xmlns:a16="http://schemas.microsoft.com/office/drawing/2014/main" id="{5C465E2E-A852-724B-A8E0-BA0A0CF914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71" y="5052086"/>
              <a:ext cx="2209800" cy="1282700"/>
            </a:xfrm>
            <a:prstGeom prst="rect">
              <a:avLst/>
            </a:prstGeom>
          </p:spPr>
        </p:pic>
      </p:grpSp>
      <p:grpSp>
        <p:nvGrpSpPr>
          <p:cNvPr id="4" name="Grupo 3">
            <a:extLst>
              <a:ext uri="{FF2B5EF4-FFF2-40B4-BE49-F238E27FC236}">
                <a16:creationId xmlns:a16="http://schemas.microsoft.com/office/drawing/2014/main" id="{8A7C4730-31B0-9B41-BFD8-BE211D47F0EE}"/>
              </a:ext>
            </a:extLst>
          </p:cNvPr>
          <p:cNvGrpSpPr/>
          <p:nvPr/>
        </p:nvGrpSpPr>
        <p:grpSpPr>
          <a:xfrm>
            <a:off x="0" y="0"/>
            <a:ext cx="9423439" cy="4606706"/>
            <a:chOff x="0" y="0"/>
            <a:chExt cx="9423439" cy="4606706"/>
          </a:xfrm>
        </p:grpSpPr>
        <p:grpSp>
          <p:nvGrpSpPr>
            <p:cNvPr id="3" name="Grupo 2">
              <a:extLst>
                <a:ext uri="{FF2B5EF4-FFF2-40B4-BE49-F238E27FC236}">
                  <a16:creationId xmlns:a16="http://schemas.microsoft.com/office/drawing/2014/main" id="{79429F2D-4A6C-F740-8329-5B848DF3B5C0}"/>
                </a:ext>
              </a:extLst>
            </p:cNvPr>
            <p:cNvGrpSpPr/>
            <p:nvPr/>
          </p:nvGrpSpPr>
          <p:grpSpPr>
            <a:xfrm>
              <a:off x="0" y="0"/>
              <a:ext cx="9423439" cy="4606706"/>
              <a:chOff x="0" y="0"/>
              <a:chExt cx="9423439" cy="4606706"/>
            </a:xfrm>
          </p:grpSpPr>
          <p:cxnSp>
            <p:nvCxnSpPr>
              <p:cNvPr id="46" name="Conector recto 45"/>
              <p:cNvCxnSpPr/>
              <p:nvPr/>
            </p:nvCxnSpPr>
            <p:spPr>
              <a:xfrm>
                <a:off x="219011" y="4606706"/>
                <a:ext cx="91535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Imagen 5"/>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0" y="0"/>
                <a:ext cx="9144000" cy="4603322"/>
              </a:xfrm>
              <a:prstGeom prst="rect">
                <a:avLst/>
              </a:prstGeom>
            </p:spPr>
          </p:pic>
          <p:pic>
            <p:nvPicPr>
              <p:cNvPr id="7" name="Imagen 6" descr="clip1.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6727" y="1640359"/>
                <a:ext cx="3825786" cy="1163246"/>
              </a:xfrm>
              <a:prstGeom prst="rect">
                <a:avLst/>
              </a:prstGeom>
            </p:spPr>
          </p:pic>
          <p:pic>
            <p:nvPicPr>
              <p:cNvPr id="34" name="Imagen 33">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7527" y="2974314"/>
                <a:ext cx="3105912" cy="683042"/>
              </a:xfrm>
              <a:prstGeom prst="rect">
                <a:avLst/>
              </a:prstGeom>
            </p:spPr>
          </p:pic>
        </p:grpSp>
        <p:pic>
          <p:nvPicPr>
            <p:cNvPr id="22" name="Imagen 21">
              <a:extLst>
                <a:ext uri="{FF2B5EF4-FFF2-40B4-BE49-F238E27FC236}">
                  <a16:creationId xmlns:a16="http://schemas.microsoft.com/office/drawing/2014/main" id="{70AF6FA9-628D-8F46-B010-B576A6032D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37371" y="536513"/>
              <a:ext cx="3454400" cy="1130300"/>
            </a:xfrm>
            <a:prstGeom prst="rect">
              <a:avLst/>
            </a:prstGeom>
          </p:spPr>
        </p:pic>
      </p:grpSp>
      <p:grpSp>
        <p:nvGrpSpPr>
          <p:cNvPr id="24" name="Grupo 23">
            <a:extLst>
              <a:ext uri="{FF2B5EF4-FFF2-40B4-BE49-F238E27FC236}">
                <a16:creationId xmlns:a16="http://schemas.microsoft.com/office/drawing/2014/main" id="{2D3E7068-2A7E-C149-BBD7-102101AEAE51}"/>
              </a:ext>
            </a:extLst>
          </p:cNvPr>
          <p:cNvGrpSpPr/>
          <p:nvPr/>
        </p:nvGrpSpPr>
        <p:grpSpPr>
          <a:xfrm>
            <a:off x="3175980" y="4604450"/>
            <a:ext cx="2385445" cy="299236"/>
            <a:chOff x="3175980" y="4604450"/>
            <a:chExt cx="2385445" cy="299236"/>
          </a:xfrm>
        </p:grpSpPr>
        <p:sp>
          <p:nvSpPr>
            <p:cNvPr id="26" name="Rectángulo 25">
              <a:extLst>
                <a:ext uri="{FF2B5EF4-FFF2-40B4-BE49-F238E27FC236}">
                  <a16:creationId xmlns:a16="http://schemas.microsoft.com/office/drawing/2014/main" id="{17A72907-5B81-C245-A7C1-EAEE0A912597}"/>
                </a:ext>
              </a:extLst>
            </p:cNvPr>
            <p:cNvSpPr/>
            <p:nvPr/>
          </p:nvSpPr>
          <p:spPr>
            <a:xfrm>
              <a:off x="3175980" y="4604450"/>
              <a:ext cx="2385445" cy="29923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7" name="Imagen 26">
              <a:extLst>
                <a:ext uri="{FF2B5EF4-FFF2-40B4-BE49-F238E27FC236}">
                  <a16:creationId xmlns:a16="http://schemas.microsoft.com/office/drawing/2014/main" id="{D17288A1-6999-F140-8649-1721E239CA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8560" y="4671463"/>
              <a:ext cx="1816100" cy="177800"/>
            </a:xfrm>
            <a:prstGeom prst="rect">
              <a:avLst/>
            </a:prstGeom>
          </p:spPr>
        </p:pic>
      </p:grpSp>
    </p:spTree>
    <p:extLst>
      <p:ext uri="{BB962C8B-B14F-4D97-AF65-F5344CB8AC3E}">
        <p14:creationId xmlns:p14="http://schemas.microsoft.com/office/powerpoint/2010/main" val="377526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94BA4799-239B-D54D-8DCC-FF74EF1609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13"/>
          <a:stretch/>
        </p:blipFill>
        <p:spPr>
          <a:xfrm>
            <a:off x="-8998" y="841"/>
            <a:ext cx="9153525" cy="3093990"/>
          </a:xfrm>
          <a:prstGeom prst="rect">
            <a:avLst/>
          </a:prstGeom>
        </p:spPr>
      </p:pic>
      <p:pic>
        <p:nvPicPr>
          <p:cNvPr id="53" name="Imagen 52">
            <a:extLst>
              <a:ext uri="{FF2B5EF4-FFF2-40B4-BE49-F238E27FC236}">
                <a16:creationId xmlns:a16="http://schemas.microsoft.com/office/drawing/2014/main" id="{7A2A94AE-9E61-594B-A565-431F3C515C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072623"/>
            <a:ext cx="9143999" cy="3765486"/>
          </a:xfrm>
          <a:prstGeom prst="rect">
            <a:avLst/>
          </a:prstGeom>
        </p:spPr>
      </p:pic>
      <p:pic>
        <p:nvPicPr>
          <p:cNvPr id="60" name="Imagen 59">
            <a:extLst>
              <a:ext uri="{FF2B5EF4-FFF2-40B4-BE49-F238E27FC236}">
                <a16:creationId xmlns:a16="http://schemas.microsoft.com/office/drawing/2014/main" id="{546A208F-6DE9-4E43-9044-983E10C54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802" y="5748014"/>
            <a:ext cx="3105912" cy="683042"/>
          </a:xfrm>
          <a:prstGeom prst="rect">
            <a:avLst/>
          </a:prstGeom>
        </p:spPr>
      </p:pic>
      <p:sp>
        <p:nvSpPr>
          <p:cNvPr id="61" name="CuadroTexto 60">
            <a:hlinkClick r:id="rId5" action="ppaction://hlinksldjump"/>
            <a:extLst>
              <a:ext uri="{FF2B5EF4-FFF2-40B4-BE49-F238E27FC236}">
                <a16:creationId xmlns:a16="http://schemas.microsoft.com/office/drawing/2014/main" id="{B04BF19A-DE31-B541-BDE3-7DF909077B31}"/>
              </a:ext>
            </a:extLst>
          </p:cNvPr>
          <p:cNvSpPr txBox="1"/>
          <p:nvPr/>
        </p:nvSpPr>
        <p:spPr>
          <a:xfrm>
            <a:off x="6657788" y="5748013"/>
            <a:ext cx="1189318"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
        <p:nvSpPr>
          <p:cNvPr id="62" name="CuadroTexto 61">
            <a:hlinkClick r:id="rId6" action="ppaction://hlinksldjump"/>
            <a:extLst>
              <a:ext uri="{FF2B5EF4-FFF2-40B4-BE49-F238E27FC236}">
                <a16:creationId xmlns:a16="http://schemas.microsoft.com/office/drawing/2014/main" id="{3F9812F3-AEA3-BF49-8B0B-943111ABCAB1}"/>
              </a:ext>
            </a:extLst>
          </p:cNvPr>
          <p:cNvSpPr txBox="1"/>
          <p:nvPr/>
        </p:nvSpPr>
        <p:spPr>
          <a:xfrm>
            <a:off x="7847106" y="5748013"/>
            <a:ext cx="1314824"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
        <p:nvSpPr>
          <p:cNvPr id="10" name="CuadroTexto 9">
            <a:extLst>
              <a:ext uri="{FF2B5EF4-FFF2-40B4-BE49-F238E27FC236}">
                <a16:creationId xmlns:a16="http://schemas.microsoft.com/office/drawing/2014/main" id="{CDB0B53F-07F2-2D44-B31F-CADB2ACCF402}"/>
              </a:ext>
            </a:extLst>
          </p:cNvPr>
          <p:cNvSpPr txBox="1"/>
          <p:nvPr/>
        </p:nvSpPr>
        <p:spPr>
          <a:xfrm>
            <a:off x="-1005840" y="1792224"/>
            <a:ext cx="65" cy="444737"/>
          </a:xfrm>
          <a:prstGeom prst="rect">
            <a:avLst/>
          </a:prstGeom>
        </p:spPr>
        <p:txBody>
          <a:bodyPr vert="horz" wrap="none" lIns="0" tIns="0" rIns="0" bIns="0" rtlCol="0" anchor="t" anchorCtr="0">
            <a:spAutoFit/>
          </a:bodyPr>
          <a:lstStyle/>
          <a:p>
            <a:pPr>
              <a:lnSpc>
                <a:spcPct val="85000"/>
              </a:lnSpc>
            </a:pPr>
            <a:endParaRPr lang="es-ES" sz="3400" dirty="0">
              <a:solidFill>
                <a:schemeClr val="accent4">
                  <a:lumMod val="60000"/>
                  <a:lumOff val="40000"/>
                </a:schemeClr>
              </a:solidFill>
              <a:latin typeface="Raleway ExtraBold"/>
              <a:cs typeface="Raleway ExtraBold"/>
            </a:endParaRPr>
          </a:p>
        </p:txBody>
      </p:sp>
      <p:pic>
        <p:nvPicPr>
          <p:cNvPr id="22" name="Imagen 21">
            <a:hlinkClick r:id="rId7"/>
            <a:extLst>
              <a:ext uri="{FF2B5EF4-FFF2-40B4-BE49-F238E27FC236}">
                <a16:creationId xmlns:a16="http://schemas.microsoft.com/office/drawing/2014/main" id="{77C7E2A9-7967-694E-94D2-3F9591DCC7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3804" y="1977410"/>
            <a:ext cx="3105907" cy="683042"/>
          </a:xfrm>
          <a:prstGeom prst="rect">
            <a:avLst/>
          </a:prstGeom>
        </p:spPr>
      </p:pic>
      <p:pic>
        <p:nvPicPr>
          <p:cNvPr id="5" name="Imagen 4">
            <a:extLst>
              <a:ext uri="{FF2B5EF4-FFF2-40B4-BE49-F238E27FC236}">
                <a16:creationId xmlns:a16="http://schemas.microsoft.com/office/drawing/2014/main" id="{3FC1D82A-306D-8F45-BF77-FDBFD529983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966" y="1010299"/>
            <a:ext cx="4038600" cy="1257300"/>
          </a:xfrm>
          <a:prstGeom prst="rect">
            <a:avLst/>
          </a:prstGeom>
        </p:spPr>
      </p:pic>
      <p:pic>
        <p:nvPicPr>
          <p:cNvPr id="7" name="Imagen 6">
            <a:extLst>
              <a:ext uri="{FF2B5EF4-FFF2-40B4-BE49-F238E27FC236}">
                <a16:creationId xmlns:a16="http://schemas.microsoft.com/office/drawing/2014/main" id="{DB5B3A4E-0F15-6148-B4CD-A5DCE9EFD9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4083" y="3814445"/>
            <a:ext cx="4267200" cy="800100"/>
          </a:xfrm>
          <a:prstGeom prst="rect">
            <a:avLst/>
          </a:prstGeom>
        </p:spPr>
      </p:pic>
      <p:pic>
        <p:nvPicPr>
          <p:cNvPr id="11" name="Imagen 10">
            <a:extLst>
              <a:ext uri="{FF2B5EF4-FFF2-40B4-BE49-F238E27FC236}">
                <a16:creationId xmlns:a16="http://schemas.microsoft.com/office/drawing/2014/main" id="{9C4C5A61-D714-4E42-8B1E-4E2B46A543C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072" y="4770703"/>
            <a:ext cx="3898900" cy="1104900"/>
          </a:xfrm>
          <a:prstGeom prst="rect">
            <a:avLst/>
          </a:prstGeom>
        </p:spPr>
      </p:pic>
      <p:grpSp>
        <p:nvGrpSpPr>
          <p:cNvPr id="27" name="Grupo 26">
            <a:extLst>
              <a:ext uri="{FF2B5EF4-FFF2-40B4-BE49-F238E27FC236}">
                <a16:creationId xmlns:a16="http://schemas.microsoft.com/office/drawing/2014/main" id="{70D90617-D65F-3E41-9DAE-F592CB68BC83}"/>
              </a:ext>
            </a:extLst>
          </p:cNvPr>
          <p:cNvGrpSpPr/>
          <p:nvPr/>
        </p:nvGrpSpPr>
        <p:grpSpPr>
          <a:xfrm>
            <a:off x="-1" y="7513"/>
            <a:ext cx="2276061" cy="509713"/>
            <a:chOff x="-1" y="7513"/>
            <a:chExt cx="2276061" cy="509713"/>
          </a:xfrm>
        </p:grpSpPr>
        <p:sp>
          <p:nvSpPr>
            <p:cNvPr id="25" name="Rectángulo 24">
              <a:extLst>
                <a:ext uri="{FF2B5EF4-FFF2-40B4-BE49-F238E27FC236}">
                  <a16:creationId xmlns:a16="http://schemas.microsoft.com/office/drawing/2014/main" id="{8A2C4D1A-B30F-4C45-AB97-8F2C924EA373}"/>
                </a:ext>
              </a:extLst>
            </p:cNvPr>
            <p:cNvSpPr/>
            <p:nvPr/>
          </p:nvSpPr>
          <p:spPr>
            <a:xfrm>
              <a:off x="-1" y="7513"/>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17" name="Imagen 16">
              <a:extLst>
                <a:ext uri="{FF2B5EF4-FFF2-40B4-BE49-F238E27FC236}">
                  <a16:creationId xmlns:a16="http://schemas.microsoft.com/office/drawing/2014/main" id="{CDAD1CBD-A2CA-534A-B3F9-05691182E23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3993" y="199800"/>
              <a:ext cx="635000" cy="165100"/>
            </a:xfrm>
            <a:prstGeom prst="rect">
              <a:avLst/>
            </a:prstGeom>
          </p:spPr>
        </p:pic>
      </p:grpSp>
      <p:grpSp>
        <p:nvGrpSpPr>
          <p:cNvPr id="21" name="Grupo 20">
            <a:extLst>
              <a:ext uri="{FF2B5EF4-FFF2-40B4-BE49-F238E27FC236}">
                <a16:creationId xmlns:a16="http://schemas.microsoft.com/office/drawing/2014/main" id="{E390AF24-770B-A543-86A5-B48A26B3F822}"/>
              </a:ext>
            </a:extLst>
          </p:cNvPr>
          <p:cNvGrpSpPr/>
          <p:nvPr/>
        </p:nvGrpSpPr>
        <p:grpSpPr>
          <a:xfrm>
            <a:off x="-1" y="3075178"/>
            <a:ext cx="2276061" cy="509713"/>
            <a:chOff x="-1" y="3075178"/>
            <a:chExt cx="2276061" cy="509713"/>
          </a:xfrm>
        </p:grpSpPr>
        <p:sp>
          <p:nvSpPr>
            <p:cNvPr id="54" name="Rectángulo 53">
              <a:extLst>
                <a:ext uri="{FF2B5EF4-FFF2-40B4-BE49-F238E27FC236}">
                  <a16:creationId xmlns:a16="http://schemas.microsoft.com/office/drawing/2014/main" id="{F515F772-7794-9C41-874B-16D34165C174}"/>
                </a:ext>
              </a:extLst>
            </p:cNvPr>
            <p:cNvSpPr/>
            <p:nvPr/>
          </p:nvSpPr>
          <p:spPr>
            <a:xfrm>
              <a:off x="-1" y="3075178"/>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20" name="Imagen 19">
              <a:extLst>
                <a:ext uri="{FF2B5EF4-FFF2-40B4-BE49-F238E27FC236}">
                  <a16:creationId xmlns:a16="http://schemas.microsoft.com/office/drawing/2014/main" id="{825CAC86-8019-FD43-A0FB-B97FECA0775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4083" y="3250961"/>
              <a:ext cx="1574800" cy="177800"/>
            </a:xfrm>
            <a:prstGeom prst="rect">
              <a:avLst/>
            </a:prstGeom>
          </p:spPr>
        </p:pic>
      </p:grpSp>
    </p:spTree>
    <p:extLst>
      <p:ext uri="{BB962C8B-B14F-4D97-AF65-F5344CB8AC3E}">
        <p14:creationId xmlns:p14="http://schemas.microsoft.com/office/powerpoint/2010/main" val="4098228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p:tgtEl>
                                          <p:spTgt spid="22"/>
                                        </p:tgtEl>
                                        <p:attrNameLst>
                                          <p:attrName>ppt_x</p:attrName>
                                        </p:attrNameLst>
                                      </p:cBhvr>
                                      <p:tavLst>
                                        <p:tav tm="0">
                                          <p:val>
                                            <p:strVal val="#ppt_x+#ppt_w*1.125000"/>
                                          </p:val>
                                        </p:tav>
                                        <p:tav tm="100000">
                                          <p:val>
                                            <p:strVal val="#ppt_x"/>
                                          </p:val>
                                        </p:tav>
                                      </p:tavLst>
                                    </p:anim>
                                    <p:animEffect transition="in" filter="wipe(left)">
                                      <p:cBhvr>
                                        <p:cTn id="13" dur="1000"/>
                                        <p:tgtEl>
                                          <p:spTgt spid="2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2" presetClass="entr" presetSubtype="2"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1000"/>
                                        <p:tgtEl>
                                          <p:spTgt spid="60"/>
                                        </p:tgtEl>
                                        <p:attrNameLst>
                                          <p:attrName>ppt_x</p:attrName>
                                        </p:attrNameLst>
                                      </p:cBhvr>
                                      <p:tavLst>
                                        <p:tav tm="0">
                                          <p:val>
                                            <p:strVal val="#ppt_x+#ppt_w*1.125000"/>
                                          </p:val>
                                        </p:tav>
                                        <p:tav tm="100000">
                                          <p:val>
                                            <p:strVal val="#ppt_x"/>
                                          </p:val>
                                        </p:tav>
                                      </p:tavLst>
                                    </p:anim>
                                    <p:animEffect transition="in" filter="wipe(left)">
                                      <p:cBhvr>
                                        <p:cTn id="2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upo 89">
            <a:extLst>
              <a:ext uri="{FF2B5EF4-FFF2-40B4-BE49-F238E27FC236}">
                <a16:creationId xmlns:a16="http://schemas.microsoft.com/office/drawing/2014/main" id="{47D90BBD-979C-5A44-95B8-2A15F9555446}"/>
              </a:ext>
            </a:extLst>
          </p:cNvPr>
          <p:cNvGrpSpPr/>
          <p:nvPr/>
        </p:nvGrpSpPr>
        <p:grpSpPr>
          <a:xfrm>
            <a:off x="-8998" y="841"/>
            <a:ext cx="9188712" cy="6837268"/>
            <a:chOff x="-8998" y="841"/>
            <a:chExt cx="9188712" cy="6837268"/>
          </a:xfrm>
        </p:grpSpPr>
        <p:grpSp>
          <p:nvGrpSpPr>
            <p:cNvPr id="91" name="Grupo 90">
              <a:extLst>
                <a:ext uri="{FF2B5EF4-FFF2-40B4-BE49-F238E27FC236}">
                  <a16:creationId xmlns:a16="http://schemas.microsoft.com/office/drawing/2014/main" id="{BBDDAFE4-CA4D-8B40-ABAB-F4564FE8C29C}"/>
                </a:ext>
              </a:extLst>
            </p:cNvPr>
            <p:cNvGrpSpPr/>
            <p:nvPr/>
          </p:nvGrpSpPr>
          <p:grpSpPr>
            <a:xfrm>
              <a:off x="-8998" y="841"/>
              <a:ext cx="9153525" cy="6837268"/>
              <a:chOff x="-8998" y="841"/>
              <a:chExt cx="9153525" cy="6837268"/>
            </a:xfrm>
          </p:grpSpPr>
          <p:pic>
            <p:nvPicPr>
              <p:cNvPr id="101" name="Imagen 100">
                <a:extLst>
                  <a:ext uri="{FF2B5EF4-FFF2-40B4-BE49-F238E27FC236}">
                    <a16:creationId xmlns:a16="http://schemas.microsoft.com/office/drawing/2014/main" id="{C15A9819-E18D-EF4B-84F5-70D871C56C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13"/>
              <a:stretch/>
            </p:blipFill>
            <p:spPr>
              <a:xfrm>
                <a:off x="-8998" y="841"/>
                <a:ext cx="9153525" cy="3093990"/>
              </a:xfrm>
              <a:prstGeom prst="rect">
                <a:avLst/>
              </a:prstGeom>
            </p:spPr>
          </p:pic>
          <p:pic>
            <p:nvPicPr>
              <p:cNvPr id="102" name="Imagen 101">
                <a:extLst>
                  <a:ext uri="{FF2B5EF4-FFF2-40B4-BE49-F238E27FC236}">
                    <a16:creationId xmlns:a16="http://schemas.microsoft.com/office/drawing/2014/main" id="{CF592D67-C6C6-CC44-9749-C5D92822EC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072623"/>
                <a:ext cx="9143999" cy="3765486"/>
              </a:xfrm>
              <a:prstGeom prst="rect">
                <a:avLst/>
              </a:prstGeom>
            </p:spPr>
          </p:pic>
          <p:grpSp>
            <p:nvGrpSpPr>
              <p:cNvPr id="103" name="Grupo 102">
                <a:extLst>
                  <a:ext uri="{FF2B5EF4-FFF2-40B4-BE49-F238E27FC236}">
                    <a16:creationId xmlns:a16="http://schemas.microsoft.com/office/drawing/2014/main" id="{EB812543-3E5C-EB48-9489-B4E2F07DC715}"/>
                  </a:ext>
                </a:extLst>
              </p:cNvPr>
              <p:cNvGrpSpPr/>
              <p:nvPr/>
            </p:nvGrpSpPr>
            <p:grpSpPr>
              <a:xfrm>
                <a:off x="-1" y="7513"/>
                <a:ext cx="2276061" cy="3577378"/>
                <a:chOff x="-1" y="45454"/>
                <a:chExt cx="2276061" cy="3577378"/>
              </a:xfrm>
            </p:grpSpPr>
            <p:sp>
              <p:nvSpPr>
                <p:cNvPr id="104" name="Rectángulo 103">
                  <a:extLst>
                    <a:ext uri="{FF2B5EF4-FFF2-40B4-BE49-F238E27FC236}">
                      <a16:creationId xmlns:a16="http://schemas.microsoft.com/office/drawing/2014/main" id="{D74C9B21-ADC8-054F-9159-56C834E0AB32}"/>
                    </a:ext>
                  </a:extLst>
                </p:cNvPr>
                <p:cNvSpPr/>
                <p:nvPr/>
              </p:nvSpPr>
              <p:spPr>
                <a:xfrm>
                  <a:off x="-1" y="3113119"/>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105" name="Rectángulo 104">
                  <a:extLst>
                    <a:ext uri="{FF2B5EF4-FFF2-40B4-BE49-F238E27FC236}">
                      <a16:creationId xmlns:a16="http://schemas.microsoft.com/office/drawing/2014/main" id="{D5A9E3E6-22E1-7544-8843-912AE34C92DC}"/>
                    </a:ext>
                  </a:extLst>
                </p:cNvPr>
                <p:cNvSpPr/>
                <p:nvPr/>
              </p:nvSpPr>
              <p:spPr>
                <a:xfrm>
                  <a:off x="-1" y="45454"/>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grpSp>
        </p:grpSp>
        <p:pic>
          <p:nvPicPr>
            <p:cNvPr id="92" name="Imagen 91">
              <a:extLst>
                <a:ext uri="{FF2B5EF4-FFF2-40B4-BE49-F238E27FC236}">
                  <a16:creationId xmlns:a16="http://schemas.microsoft.com/office/drawing/2014/main" id="{362AB78C-E373-A54B-B28B-78D4655B12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802" y="5748014"/>
              <a:ext cx="3105912" cy="683042"/>
            </a:xfrm>
            <a:prstGeom prst="rect">
              <a:avLst/>
            </a:prstGeom>
          </p:spPr>
        </p:pic>
        <p:sp>
          <p:nvSpPr>
            <p:cNvPr id="93" name="CuadroTexto 92">
              <a:hlinkClick r:id="rId5" action="ppaction://hlinksldjump"/>
              <a:extLst>
                <a:ext uri="{FF2B5EF4-FFF2-40B4-BE49-F238E27FC236}">
                  <a16:creationId xmlns:a16="http://schemas.microsoft.com/office/drawing/2014/main" id="{D5BDA43B-35AE-864D-B8D8-459EFF5ADC62}"/>
                </a:ext>
              </a:extLst>
            </p:cNvPr>
            <p:cNvSpPr txBox="1"/>
            <p:nvPr/>
          </p:nvSpPr>
          <p:spPr>
            <a:xfrm>
              <a:off x="6657788" y="5748013"/>
              <a:ext cx="1189318"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
          <p:nvSpPr>
            <p:cNvPr id="94" name="CuadroTexto 93">
              <a:hlinkClick r:id="rId6" action="ppaction://hlinksldjump"/>
              <a:extLst>
                <a:ext uri="{FF2B5EF4-FFF2-40B4-BE49-F238E27FC236}">
                  <a16:creationId xmlns:a16="http://schemas.microsoft.com/office/drawing/2014/main" id="{00061ED2-01E2-D848-A685-78EF2402C9D4}"/>
                </a:ext>
              </a:extLst>
            </p:cNvPr>
            <p:cNvSpPr txBox="1"/>
            <p:nvPr/>
          </p:nvSpPr>
          <p:spPr>
            <a:xfrm>
              <a:off x="7847106" y="5748013"/>
              <a:ext cx="1314824"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pic>
          <p:nvPicPr>
            <p:cNvPr id="95" name="Imagen 94">
              <a:hlinkClick r:id="rId7"/>
              <a:extLst>
                <a:ext uri="{FF2B5EF4-FFF2-40B4-BE49-F238E27FC236}">
                  <a16:creationId xmlns:a16="http://schemas.microsoft.com/office/drawing/2014/main" id="{78657B19-E998-E64C-8073-72C4E6EA4F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3804" y="1977410"/>
              <a:ext cx="3105907" cy="683042"/>
            </a:xfrm>
            <a:prstGeom prst="rect">
              <a:avLst/>
            </a:prstGeom>
          </p:spPr>
        </p:pic>
        <p:pic>
          <p:nvPicPr>
            <p:cNvPr id="96" name="Imagen 95">
              <a:extLst>
                <a:ext uri="{FF2B5EF4-FFF2-40B4-BE49-F238E27FC236}">
                  <a16:creationId xmlns:a16="http://schemas.microsoft.com/office/drawing/2014/main" id="{47557468-8F97-C741-892E-752E1608C2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966" y="1010299"/>
              <a:ext cx="4038600" cy="1257300"/>
            </a:xfrm>
            <a:prstGeom prst="rect">
              <a:avLst/>
            </a:prstGeom>
          </p:spPr>
        </p:pic>
        <p:pic>
          <p:nvPicPr>
            <p:cNvPr id="97" name="Imagen 96">
              <a:extLst>
                <a:ext uri="{FF2B5EF4-FFF2-40B4-BE49-F238E27FC236}">
                  <a16:creationId xmlns:a16="http://schemas.microsoft.com/office/drawing/2014/main" id="{1E77D293-2AE9-B840-98C0-BDD178176C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4083" y="3814445"/>
              <a:ext cx="4267200" cy="800100"/>
            </a:xfrm>
            <a:prstGeom prst="rect">
              <a:avLst/>
            </a:prstGeom>
          </p:spPr>
        </p:pic>
        <p:pic>
          <p:nvPicPr>
            <p:cNvPr id="98" name="Imagen 97">
              <a:extLst>
                <a:ext uri="{FF2B5EF4-FFF2-40B4-BE49-F238E27FC236}">
                  <a16:creationId xmlns:a16="http://schemas.microsoft.com/office/drawing/2014/main" id="{B19FF8F4-1A24-2F4F-BB99-AAA42B312C9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072" y="4770703"/>
              <a:ext cx="3898900" cy="1104900"/>
            </a:xfrm>
            <a:prstGeom prst="rect">
              <a:avLst/>
            </a:prstGeom>
          </p:spPr>
        </p:pic>
      </p:grpSp>
      <p:pic>
        <p:nvPicPr>
          <p:cNvPr id="106" name="Imagen 105">
            <a:extLst>
              <a:ext uri="{FF2B5EF4-FFF2-40B4-BE49-F238E27FC236}">
                <a16:creationId xmlns:a16="http://schemas.microsoft.com/office/drawing/2014/main" id="{B9F26921-AB98-BB49-B81F-E8BDA5771A8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3993" y="199800"/>
            <a:ext cx="635000" cy="165100"/>
          </a:xfrm>
          <a:prstGeom prst="rect">
            <a:avLst/>
          </a:prstGeom>
        </p:spPr>
      </p:pic>
      <p:pic>
        <p:nvPicPr>
          <p:cNvPr id="108" name="Imagen 107">
            <a:extLst>
              <a:ext uri="{FF2B5EF4-FFF2-40B4-BE49-F238E27FC236}">
                <a16:creationId xmlns:a16="http://schemas.microsoft.com/office/drawing/2014/main" id="{9C74828B-3DC5-8743-81C5-F4D23E58A9C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5016" y="3254375"/>
            <a:ext cx="1574800" cy="177800"/>
          </a:xfrm>
          <a:prstGeom prst="rect">
            <a:avLst/>
          </a:prstGeom>
        </p:spPr>
      </p:pic>
      <p:sp>
        <p:nvSpPr>
          <p:cNvPr id="49" name="Rectángulo 48"/>
          <p:cNvSpPr/>
          <p:nvPr/>
        </p:nvSpPr>
        <p:spPr>
          <a:xfrm>
            <a:off x="-63081" y="0"/>
            <a:ext cx="9270025" cy="6838950"/>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51" name="Imagen 5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97208" y="465138"/>
            <a:ext cx="5828192" cy="6213157"/>
          </a:xfrm>
          <a:prstGeom prst="rect">
            <a:avLst/>
          </a:prstGeom>
        </p:spPr>
      </p:pic>
      <p:sp>
        <p:nvSpPr>
          <p:cNvPr id="65" name="Rectángulo 64">
            <a:hlinkClick r:id="rId15" action="ppaction://hlinksldjump"/>
            <a:extLst>
              <a:ext uri="{FF2B5EF4-FFF2-40B4-BE49-F238E27FC236}">
                <a16:creationId xmlns:a16="http://schemas.microsoft.com/office/drawing/2014/main" id="{3375F57B-EC2E-C449-8EC2-9EADD9588439}"/>
              </a:ext>
            </a:extLst>
          </p:cNvPr>
          <p:cNvSpPr/>
          <p:nvPr/>
        </p:nvSpPr>
        <p:spPr>
          <a:xfrm>
            <a:off x="-144551" y="0"/>
            <a:ext cx="9432964" cy="6838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4" name="CuadroTexto 23">
            <a:hlinkClick r:id="rId7"/>
            <a:extLst>
              <a:ext uri="{FF2B5EF4-FFF2-40B4-BE49-F238E27FC236}">
                <a16:creationId xmlns:a16="http://schemas.microsoft.com/office/drawing/2014/main" id="{3B08B3BB-A2FA-CB47-ADDA-7F3F6356B7D7}"/>
              </a:ext>
            </a:extLst>
          </p:cNvPr>
          <p:cNvSpPr txBox="1"/>
          <p:nvPr/>
        </p:nvSpPr>
        <p:spPr>
          <a:xfrm>
            <a:off x="146" y="-340823"/>
            <a:ext cx="9153525" cy="457818"/>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Tree>
    <p:extLst>
      <p:ext uri="{BB962C8B-B14F-4D97-AF65-F5344CB8AC3E}">
        <p14:creationId xmlns:p14="http://schemas.microsoft.com/office/powerpoint/2010/main" val="26073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48C16769-66C6-5248-A72C-162CE54C840C}"/>
              </a:ext>
            </a:extLst>
          </p:cNvPr>
          <p:cNvGrpSpPr/>
          <p:nvPr/>
        </p:nvGrpSpPr>
        <p:grpSpPr>
          <a:xfrm>
            <a:off x="-8998" y="841"/>
            <a:ext cx="9188712" cy="6837268"/>
            <a:chOff x="-8998" y="841"/>
            <a:chExt cx="9188712" cy="6837268"/>
          </a:xfrm>
        </p:grpSpPr>
        <p:grpSp>
          <p:nvGrpSpPr>
            <p:cNvPr id="27" name="Grupo 26">
              <a:extLst>
                <a:ext uri="{FF2B5EF4-FFF2-40B4-BE49-F238E27FC236}">
                  <a16:creationId xmlns:a16="http://schemas.microsoft.com/office/drawing/2014/main" id="{79CC4106-E2CE-2543-B8C7-181C545CAC4D}"/>
                </a:ext>
              </a:extLst>
            </p:cNvPr>
            <p:cNvGrpSpPr/>
            <p:nvPr/>
          </p:nvGrpSpPr>
          <p:grpSpPr>
            <a:xfrm>
              <a:off x="-8998" y="841"/>
              <a:ext cx="9153525" cy="6837268"/>
              <a:chOff x="-8998" y="841"/>
              <a:chExt cx="9153525" cy="6837268"/>
            </a:xfrm>
          </p:grpSpPr>
          <p:pic>
            <p:nvPicPr>
              <p:cNvPr id="47" name="Imagen 46">
                <a:extLst>
                  <a:ext uri="{FF2B5EF4-FFF2-40B4-BE49-F238E27FC236}">
                    <a16:creationId xmlns:a16="http://schemas.microsoft.com/office/drawing/2014/main" id="{C1BFCCB0-5941-1E41-ABF2-44FFC6DFB6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13"/>
              <a:stretch/>
            </p:blipFill>
            <p:spPr>
              <a:xfrm>
                <a:off x="-8998" y="841"/>
                <a:ext cx="9153525" cy="3093990"/>
              </a:xfrm>
              <a:prstGeom prst="rect">
                <a:avLst/>
              </a:prstGeom>
            </p:spPr>
          </p:pic>
          <p:pic>
            <p:nvPicPr>
              <p:cNvPr id="48" name="Imagen 47">
                <a:extLst>
                  <a:ext uri="{FF2B5EF4-FFF2-40B4-BE49-F238E27FC236}">
                    <a16:creationId xmlns:a16="http://schemas.microsoft.com/office/drawing/2014/main" id="{17ECF28B-D0A2-F944-8FD1-7AC0E3E60F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072623"/>
                <a:ext cx="9143999" cy="3765486"/>
              </a:xfrm>
              <a:prstGeom prst="rect">
                <a:avLst/>
              </a:prstGeom>
            </p:spPr>
          </p:pic>
          <p:grpSp>
            <p:nvGrpSpPr>
              <p:cNvPr id="50" name="Grupo 49">
                <a:extLst>
                  <a:ext uri="{FF2B5EF4-FFF2-40B4-BE49-F238E27FC236}">
                    <a16:creationId xmlns:a16="http://schemas.microsoft.com/office/drawing/2014/main" id="{1CCEA346-B89B-F545-AB42-3003AE9B2786}"/>
                  </a:ext>
                </a:extLst>
              </p:cNvPr>
              <p:cNvGrpSpPr/>
              <p:nvPr/>
            </p:nvGrpSpPr>
            <p:grpSpPr>
              <a:xfrm>
                <a:off x="-1" y="7513"/>
                <a:ext cx="2276061" cy="3577378"/>
                <a:chOff x="-1" y="45454"/>
                <a:chExt cx="2276061" cy="3577378"/>
              </a:xfrm>
            </p:grpSpPr>
            <p:sp>
              <p:nvSpPr>
                <p:cNvPr id="51" name="Rectángulo 50">
                  <a:extLst>
                    <a:ext uri="{FF2B5EF4-FFF2-40B4-BE49-F238E27FC236}">
                      <a16:creationId xmlns:a16="http://schemas.microsoft.com/office/drawing/2014/main" id="{A1A1CD8C-0967-C046-95B5-A845CDA75BE8}"/>
                    </a:ext>
                  </a:extLst>
                </p:cNvPr>
                <p:cNvSpPr/>
                <p:nvPr/>
              </p:nvSpPr>
              <p:spPr>
                <a:xfrm>
                  <a:off x="-1" y="3113119"/>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52" name="Rectángulo 51">
                  <a:extLst>
                    <a:ext uri="{FF2B5EF4-FFF2-40B4-BE49-F238E27FC236}">
                      <a16:creationId xmlns:a16="http://schemas.microsoft.com/office/drawing/2014/main" id="{B24D41B3-5C96-5B47-95FF-11754E5059E3}"/>
                    </a:ext>
                  </a:extLst>
                </p:cNvPr>
                <p:cNvSpPr/>
                <p:nvPr/>
              </p:nvSpPr>
              <p:spPr>
                <a:xfrm>
                  <a:off x="-1" y="45454"/>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grpSp>
        </p:grpSp>
        <p:pic>
          <p:nvPicPr>
            <p:cNvPr id="28" name="Imagen 27">
              <a:extLst>
                <a:ext uri="{FF2B5EF4-FFF2-40B4-BE49-F238E27FC236}">
                  <a16:creationId xmlns:a16="http://schemas.microsoft.com/office/drawing/2014/main" id="{A764C051-37CA-0243-AB04-4C049F86A9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802" y="5748014"/>
              <a:ext cx="3105912" cy="683042"/>
            </a:xfrm>
            <a:prstGeom prst="rect">
              <a:avLst/>
            </a:prstGeom>
          </p:spPr>
        </p:pic>
        <p:sp>
          <p:nvSpPr>
            <p:cNvPr id="29" name="CuadroTexto 28">
              <a:hlinkClick r:id="rId5" action="ppaction://hlinksldjump"/>
              <a:extLst>
                <a:ext uri="{FF2B5EF4-FFF2-40B4-BE49-F238E27FC236}">
                  <a16:creationId xmlns:a16="http://schemas.microsoft.com/office/drawing/2014/main" id="{46BD0BB2-E182-F04F-BEA2-C7B6BE1DC619}"/>
                </a:ext>
              </a:extLst>
            </p:cNvPr>
            <p:cNvSpPr txBox="1"/>
            <p:nvPr/>
          </p:nvSpPr>
          <p:spPr>
            <a:xfrm>
              <a:off x="6657788" y="5748013"/>
              <a:ext cx="1189318"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
          <p:nvSpPr>
            <p:cNvPr id="30" name="CuadroTexto 29">
              <a:hlinkClick r:id="rId6" action="ppaction://hlinksldjump"/>
              <a:extLst>
                <a:ext uri="{FF2B5EF4-FFF2-40B4-BE49-F238E27FC236}">
                  <a16:creationId xmlns:a16="http://schemas.microsoft.com/office/drawing/2014/main" id="{86FB380B-77CC-BD43-8FDE-BD593BAA5426}"/>
                </a:ext>
              </a:extLst>
            </p:cNvPr>
            <p:cNvSpPr txBox="1"/>
            <p:nvPr/>
          </p:nvSpPr>
          <p:spPr>
            <a:xfrm>
              <a:off x="7847106" y="5748013"/>
              <a:ext cx="1314824"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pic>
          <p:nvPicPr>
            <p:cNvPr id="31" name="Imagen 30">
              <a:hlinkClick r:id="rId7"/>
              <a:extLst>
                <a:ext uri="{FF2B5EF4-FFF2-40B4-BE49-F238E27FC236}">
                  <a16:creationId xmlns:a16="http://schemas.microsoft.com/office/drawing/2014/main" id="{9177B380-E6F9-9343-96B0-7240B46DC4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3804" y="1977410"/>
              <a:ext cx="3105907" cy="683042"/>
            </a:xfrm>
            <a:prstGeom prst="rect">
              <a:avLst/>
            </a:prstGeom>
          </p:spPr>
        </p:pic>
        <p:pic>
          <p:nvPicPr>
            <p:cNvPr id="32" name="Imagen 31">
              <a:extLst>
                <a:ext uri="{FF2B5EF4-FFF2-40B4-BE49-F238E27FC236}">
                  <a16:creationId xmlns:a16="http://schemas.microsoft.com/office/drawing/2014/main" id="{E666B8C5-F70C-B949-8920-3428D59E39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966" y="1010299"/>
              <a:ext cx="4038600" cy="1257300"/>
            </a:xfrm>
            <a:prstGeom prst="rect">
              <a:avLst/>
            </a:prstGeom>
          </p:spPr>
        </p:pic>
        <p:pic>
          <p:nvPicPr>
            <p:cNvPr id="33" name="Imagen 32">
              <a:extLst>
                <a:ext uri="{FF2B5EF4-FFF2-40B4-BE49-F238E27FC236}">
                  <a16:creationId xmlns:a16="http://schemas.microsoft.com/office/drawing/2014/main" id="{DB83362E-31BA-C143-B2D6-0F1BD794B3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4083" y="3814445"/>
              <a:ext cx="4267200" cy="800100"/>
            </a:xfrm>
            <a:prstGeom prst="rect">
              <a:avLst/>
            </a:prstGeom>
          </p:spPr>
        </p:pic>
        <p:pic>
          <p:nvPicPr>
            <p:cNvPr id="34" name="Imagen 33">
              <a:extLst>
                <a:ext uri="{FF2B5EF4-FFF2-40B4-BE49-F238E27FC236}">
                  <a16:creationId xmlns:a16="http://schemas.microsoft.com/office/drawing/2014/main" id="{D4A425EC-AC3E-3D46-AF09-D2FE3FE59A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072" y="4770703"/>
              <a:ext cx="3898900" cy="1104900"/>
            </a:xfrm>
            <a:prstGeom prst="rect">
              <a:avLst/>
            </a:prstGeom>
          </p:spPr>
        </p:pic>
      </p:grpSp>
      <p:pic>
        <p:nvPicPr>
          <p:cNvPr id="68" name="Imagen 67">
            <a:extLst>
              <a:ext uri="{FF2B5EF4-FFF2-40B4-BE49-F238E27FC236}">
                <a16:creationId xmlns:a16="http://schemas.microsoft.com/office/drawing/2014/main" id="{82958F30-E61A-6D43-80FB-9E469431788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7338" y="3241675"/>
            <a:ext cx="1574800" cy="177800"/>
          </a:xfrm>
          <a:prstGeom prst="rect">
            <a:avLst/>
          </a:prstGeom>
        </p:spPr>
      </p:pic>
      <p:pic>
        <p:nvPicPr>
          <p:cNvPr id="67" name="Imagen 66">
            <a:extLst>
              <a:ext uri="{FF2B5EF4-FFF2-40B4-BE49-F238E27FC236}">
                <a16:creationId xmlns:a16="http://schemas.microsoft.com/office/drawing/2014/main" id="{3240A68D-F567-1040-9E7D-B9A96128E1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5365" y="199800"/>
            <a:ext cx="635000" cy="165100"/>
          </a:xfrm>
          <a:prstGeom prst="rect">
            <a:avLst/>
          </a:prstGeom>
        </p:spPr>
      </p:pic>
      <p:sp>
        <p:nvSpPr>
          <p:cNvPr id="49" name="Rectángulo 48"/>
          <p:cNvSpPr/>
          <p:nvPr/>
        </p:nvSpPr>
        <p:spPr>
          <a:xfrm>
            <a:off x="-90311" y="-73978"/>
            <a:ext cx="9270025" cy="6986905"/>
          </a:xfrm>
          <a:prstGeom prst="rect">
            <a:avLst/>
          </a:prstGeom>
          <a:solidFill>
            <a:schemeClr val="tx1">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7" name="Imagen 6">
            <a:extLst>
              <a:ext uri="{FF2B5EF4-FFF2-40B4-BE49-F238E27FC236}">
                <a16:creationId xmlns:a16="http://schemas.microsoft.com/office/drawing/2014/main" id="{5101928E-2B9D-6245-9507-E5F9DA0809D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63847" y="465138"/>
            <a:ext cx="5556565" cy="20024115"/>
          </a:xfrm>
          <a:prstGeom prst="rect">
            <a:avLst/>
          </a:prstGeom>
        </p:spPr>
      </p:pic>
      <p:pic>
        <p:nvPicPr>
          <p:cNvPr id="45" name="Imagen 44">
            <a:hlinkClick r:id="rId15" action="ppaction://hlinksldjump"/>
            <a:extLst>
              <a:ext uri="{FF2B5EF4-FFF2-40B4-BE49-F238E27FC236}">
                <a16:creationId xmlns:a16="http://schemas.microsoft.com/office/drawing/2014/main" id="{4415A4AE-026D-3342-9223-10C457F7E4E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524766" y="164569"/>
            <a:ext cx="416222" cy="386392"/>
          </a:xfrm>
          <a:prstGeom prst="rect">
            <a:avLst/>
          </a:prstGeom>
        </p:spPr>
      </p:pic>
      <p:sp>
        <p:nvSpPr>
          <p:cNvPr id="25" name="Rectángulo 24">
            <a:hlinkClick r:id="rId15" action="ppaction://hlinksldjump"/>
            <a:extLst>
              <a:ext uri="{FF2B5EF4-FFF2-40B4-BE49-F238E27FC236}">
                <a16:creationId xmlns:a16="http://schemas.microsoft.com/office/drawing/2014/main" id="{A60AF20C-42E3-C243-BDCF-4DE9C8F26D15}"/>
              </a:ext>
            </a:extLst>
          </p:cNvPr>
          <p:cNvSpPr/>
          <p:nvPr/>
        </p:nvSpPr>
        <p:spPr>
          <a:xfrm>
            <a:off x="-90311" y="-9328486"/>
            <a:ext cx="9270025" cy="69540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2" name="CuadroTexto 21">
            <a:hlinkClick r:id="rId7"/>
            <a:extLst>
              <a:ext uri="{FF2B5EF4-FFF2-40B4-BE49-F238E27FC236}">
                <a16:creationId xmlns:a16="http://schemas.microsoft.com/office/drawing/2014/main" id="{EE6752C5-48E2-5841-A503-FE826A992F6C}"/>
              </a:ext>
            </a:extLst>
          </p:cNvPr>
          <p:cNvSpPr txBox="1"/>
          <p:nvPr/>
        </p:nvSpPr>
        <p:spPr>
          <a:xfrm>
            <a:off x="146" y="-340823"/>
            <a:ext cx="9153525" cy="457818"/>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Tree>
    <p:extLst>
      <p:ext uri="{BB962C8B-B14F-4D97-AF65-F5344CB8AC3E}">
        <p14:creationId xmlns:p14="http://schemas.microsoft.com/office/powerpoint/2010/main" val="38927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3000"/>
                                  </p:stCondLst>
                                  <p:childTnLst>
                                    <p:animMotion origin="layout" path="M -3.9465E-17 2.59981E-7 L 0.00643 -1 " pathEditMode="relative" rAng="0" ptsTypes="AA">
                                      <p:cBhvr>
                                        <p:cTn id="6" dur="5000" fill="hold"/>
                                        <p:tgtEl>
                                          <p:spTgt spid="7"/>
                                        </p:tgtEl>
                                        <p:attrNameLst>
                                          <p:attrName>ppt_x</p:attrName>
                                          <p:attrName>ppt_y</p:attrName>
                                        </p:attrNameLst>
                                      </p:cBhvr>
                                      <p:rCtr x="156" y="-50580"/>
                                    </p:animMotion>
                                  </p:childTnLst>
                                </p:cTn>
                              </p:par>
                            </p:childTnLst>
                          </p:cTn>
                        </p:par>
                        <p:par>
                          <p:cTn id="7" fill="hold">
                            <p:stCondLst>
                              <p:cond delay="8000"/>
                            </p:stCondLst>
                            <p:childTnLst>
                              <p:par>
                                <p:cTn id="8" presetID="1" presetClass="entr" presetSubtype="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repeatCount="0" accel="50000" decel="50000" fill="hold" nodeType="clickEffect">
                                  <p:stCondLst>
                                    <p:cond delay="0"/>
                                  </p:stCondLst>
                                  <p:childTnLst>
                                    <p:animMotion origin="layout" path="M 0.00642 -1 L 0.0033 -1.95357 " pathEditMode="relative" rAng="0" ptsTypes="AA">
                                      <p:cBhvr>
                                        <p:cTn id="13" dur="5000" fill="hold"/>
                                        <p:tgtEl>
                                          <p:spTgt spid="7"/>
                                        </p:tgtEl>
                                        <p:attrNameLst>
                                          <p:attrName>ppt_x</p:attrName>
                                          <p:attrName>ppt_y</p:attrName>
                                        </p:attrNameLst>
                                      </p:cBhvr>
                                      <p:rCtr x="0" y="-47284"/>
                                    </p:animMotion>
                                  </p:childTnLst>
                                </p:cTn>
                              </p:par>
                            </p:childTnLst>
                          </p:cTn>
                        </p:par>
                        <p:par>
                          <p:cTn id="14" fill="hold">
                            <p:stCondLst>
                              <p:cond delay="5000"/>
                            </p:stCondLst>
                            <p:childTnLst>
                              <p:par>
                                <p:cTn id="15" presetID="1"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5C35D8C2-6467-DB42-A2B6-A3E6CFAA43CC}"/>
              </a:ext>
            </a:extLst>
          </p:cNvPr>
          <p:cNvGrpSpPr/>
          <p:nvPr/>
        </p:nvGrpSpPr>
        <p:grpSpPr>
          <a:xfrm>
            <a:off x="-8998" y="841"/>
            <a:ext cx="9153525" cy="6837268"/>
            <a:chOff x="-8998" y="841"/>
            <a:chExt cx="9153525" cy="6837268"/>
          </a:xfrm>
        </p:grpSpPr>
        <p:pic>
          <p:nvPicPr>
            <p:cNvPr id="20" name="Imagen 19">
              <a:extLst>
                <a:ext uri="{FF2B5EF4-FFF2-40B4-BE49-F238E27FC236}">
                  <a16:creationId xmlns:a16="http://schemas.microsoft.com/office/drawing/2014/main" id="{0A1E2DAC-ABDD-DC44-98E9-46F18D9C3B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13"/>
            <a:stretch/>
          </p:blipFill>
          <p:spPr>
            <a:xfrm>
              <a:off x="-8998" y="841"/>
              <a:ext cx="9153525" cy="3093990"/>
            </a:xfrm>
            <a:prstGeom prst="rect">
              <a:avLst/>
            </a:prstGeom>
          </p:spPr>
        </p:pic>
        <p:pic>
          <p:nvPicPr>
            <p:cNvPr id="21" name="Imagen 20">
              <a:extLst>
                <a:ext uri="{FF2B5EF4-FFF2-40B4-BE49-F238E27FC236}">
                  <a16:creationId xmlns:a16="http://schemas.microsoft.com/office/drawing/2014/main" id="{5D878DE5-10B9-424B-94BF-076491E7FC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072623"/>
              <a:ext cx="9143999" cy="3765486"/>
            </a:xfrm>
            <a:prstGeom prst="rect">
              <a:avLst/>
            </a:prstGeom>
          </p:spPr>
        </p:pic>
      </p:grpSp>
      <p:pic>
        <p:nvPicPr>
          <p:cNvPr id="60" name="Imagen 59">
            <a:extLst>
              <a:ext uri="{FF2B5EF4-FFF2-40B4-BE49-F238E27FC236}">
                <a16:creationId xmlns:a16="http://schemas.microsoft.com/office/drawing/2014/main" id="{546A208F-6DE9-4E43-9044-983E10C54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802" y="5748014"/>
            <a:ext cx="3105912" cy="683042"/>
          </a:xfrm>
          <a:prstGeom prst="rect">
            <a:avLst/>
          </a:prstGeom>
        </p:spPr>
      </p:pic>
      <p:sp>
        <p:nvSpPr>
          <p:cNvPr id="61" name="CuadroTexto 60">
            <a:hlinkClick r:id="rId5" action="ppaction://hlinksldjump"/>
            <a:extLst>
              <a:ext uri="{FF2B5EF4-FFF2-40B4-BE49-F238E27FC236}">
                <a16:creationId xmlns:a16="http://schemas.microsoft.com/office/drawing/2014/main" id="{B04BF19A-DE31-B541-BDE3-7DF909077B31}"/>
              </a:ext>
            </a:extLst>
          </p:cNvPr>
          <p:cNvSpPr txBox="1"/>
          <p:nvPr/>
        </p:nvSpPr>
        <p:spPr>
          <a:xfrm>
            <a:off x="6657788" y="5748013"/>
            <a:ext cx="1189318"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sp>
        <p:nvSpPr>
          <p:cNvPr id="62" name="CuadroTexto 61">
            <a:hlinkClick r:id="rId6" action="ppaction://hlinksldjump"/>
            <a:extLst>
              <a:ext uri="{FF2B5EF4-FFF2-40B4-BE49-F238E27FC236}">
                <a16:creationId xmlns:a16="http://schemas.microsoft.com/office/drawing/2014/main" id="{3F9812F3-AEA3-BF49-8B0B-943111ABCAB1}"/>
              </a:ext>
            </a:extLst>
          </p:cNvPr>
          <p:cNvSpPr txBox="1"/>
          <p:nvPr/>
        </p:nvSpPr>
        <p:spPr>
          <a:xfrm>
            <a:off x="7847106" y="5748013"/>
            <a:ext cx="1314824" cy="683041"/>
          </a:xfrm>
          <a:prstGeom prst="rect">
            <a:avLst/>
          </a:prstGeom>
          <a:solidFill>
            <a:schemeClr val="bg1">
              <a:alpha val="2000"/>
            </a:schemeClr>
          </a:solidFill>
        </p:spPr>
        <p:txBody>
          <a:bodyPr vert="horz" wrap="square" lIns="0" tIns="0" rIns="0" bIns="0" rtlCol="0" anchor="t" anchorCtr="0">
            <a:spAutoFit/>
          </a:bodyPr>
          <a:lstStyle/>
          <a:p>
            <a:pPr>
              <a:lnSpc>
                <a:spcPct val="85000"/>
              </a:lnSpc>
            </a:pPr>
            <a:endParaRPr lang="es-ES" sz="3400" dirty="0">
              <a:solidFill>
                <a:schemeClr val="accent4">
                  <a:lumMod val="60000"/>
                  <a:lumOff val="40000"/>
                </a:schemeClr>
              </a:solidFill>
              <a:latin typeface="HelveticaNeue Medium"/>
              <a:cs typeface="HelveticaNeue Medium"/>
            </a:endParaRPr>
          </a:p>
        </p:txBody>
      </p:sp>
      <p:pic>
        <p:nvPicPr>
          <p:cNvPr id="25" name="Imagen 24">
            <a:hlinkClick r:id="rId7"/>
            <a:extLst>
              <a:ext uri="{FF2B5EF4-FFF2-40B4-BE49-F238E27FC236}">
                <a16:creationId xmlns:a16="http://schemas.microsoft.com/office/drawing/2014/main" id="{45D57FC8-0667-4E4B-B573-5476B2A363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3804" y="1977410"/>
            <a:ext cx="3105907" cy="683042"/>
          </a:xfrm>
          <a:prstGeom prst="rect">
            <a:avLst/>
          </a:prstGeom>
        </p:spPr>
      </p:pic>
      <p:pic>
        <p:nvPicPr>
          <p:cNvPr id="29" name="Imagen 28">
            <a:extLst>
              <a:ext uri="{FF2B5EF4-FFF2-40B4-BE49-F238E27FC236}">
                <a16:creationId xmlns:a16="http://schemas.microsoft.com/office/drawing/2014/main" id="{76DAE699-6C81-7443-8942-B8A6EBF12A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966" y="1010299"/>
            <a:ext cx="4038600" cy="1257300"/>
          </a:xfrm>
          <a:prstGeom prst="rect">
            <a:avLst/>
          </a:prstGeom>
        </p:spPr>
      </p:pic>
      <p:pic>
        <p:nvPicPr>
          <p:cNvPr id="30" name="Imagen 29">
            <a:extLst>
              <a:ext uri="{FF2B5EF4-FFF2-40B4-BE49-F238E27FC236}">
                <a16:creationId xmlns:a16="http://schemas.microsoft.com/office/drawing/2014/main" id="{D9B3D150-284D-4C4D-9733-D09A6ACFD49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4083" y="3814445"/>
            <a:ext cx="4267200" cy="800100"/>
          </a:xfrm>
          <a:prstGeom prst="rect">
            <a:avLst/>
          </a:prstGeom>
        </p:spPr>
      </p:pic>
      <p:pic>
        <p:nvPicPr>
          <p:cNvPr id="31" name="Imagen 30">
            <a:extLst>
              <a:ext uri="{FF2B5EF4-FFF2-40B4-BE49-F238E27FC236}">
                <a16:creationId xmlns:a16="http://schemas.microsoft.com/office/drawing/2014/main" id="{DDAC0B8A-4114-2C40-983C-AD09CDF1E17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072" y="4770703"/>
            <a:ext cx="3898900" cy="1104900"/>
          </a:xfrm>
          <a:prstGeom prst="rect">
            <a:avLst/>
          </a:prstGeom>
        </p:spPr>
      </p:pic>
      <p:sp>
        <p:nvSpPr>
          <p:cNvPr id="35" name="Rectángulo 34">
            <a:extLst>
              <a:ext uri="{FF2B5EF4-FFF2-40B4-BE49-F238E27FC236}">
                <a16:creationId xmlns:a16="http://schemas.microsoft.com/office/drawing/2014/main" id="{211B01F2-E4D7-2642-B1BF-6DBA9D4143FB}"/>
              </a:ext>
            </a:extLst>
          </p:cNvPr>
          <p:cNvSpPr/>
          <p:nvPr/>
        </p:nvSpPr>
        <p:spPr>
          <a:xfrm>
            <a:off x="-1" y="7513"/>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37" name="Imagen 36">
            <a:extLst>
              <a:ext uri="{FF2B5EF4-FFF2-40B4-BE49-F238E27FC236}">
                <a16:creationId xmlns:a16="http://schemas.microsoft.com/office/drawing/2014/main" id="{DA056D57-B5EA-EB44-A3DC-37A73D7998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3993" y="199800"/>
            <a:ext cx="635000" cy="165100"/>
          </a:xfrm>
          <a:prstGeom prst="rect">
            <a:avLst/>
          </a:prstGeom>
        </p:spPr>
      </p:pic>
      <p:sp>
        <p:nvSpPr>
          <p:cNvPr id="40" name="Rectángulo 39">
            <a:extLst>
              <a:ext uri="{FF2B5EF4-FFF2-40B4-BE49-F238E27FC236}">
                <a16:creationId xmlns:a16="http://schemas.microsoft.com/office/drawing/2014/main" id="{7012F740-62B8-C547-A61D-80B369F8CE29}"/>
              </a:ext>
            </a:extLst>
          </p:cNvPr>
          <p:cNvSpPr/>
          <p:nvPr/>
        </p:nvSpPr>
        <p:spPr>
          <a:xfrm>
            <a:off x="-1" y="3075178"/>
            <a:ext cx="2276061"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41" name="Imagen 40">
            <a:extLst>
              <a:ext uri="{FF2B5EF4-FFF2-40B4-BE49-F238E27FC236}">
                <a16:creationId xmlns:a16="http://schemas.microsoft.com/office/drawing/2014/main" id="{E468ED44-FD5B-FB44-B480-E6D2B4BBF3E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5966" y="3241675"/>
            <a:ext cx="1574800" cy="177800"/>
          </a:xfrm>
          <a:prstGeom prst="rect">
            <a:avLst/>
          </a:prstGeom>
        </p:spPr>
      </p:pic>
    </p:spTree>
    <p:extLst>
      <p:ext uri="{BB962C8B-B14F-4D97-AF65-F5344CB8AC3E}">
        <p14:creationId xmlns:p14="http://schemas.microsoft.com/office/powerpoint/2010/main" val="25321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56CB8254-10B6-974E-A761-A7203D9931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2954"/>
            <a:ext cx="9143865" cy="4064397"/>
          </a:xfrm>
          <a:prstGeom prst="rect">
            <a:avLst/>
          </a:prstGeom>
        </p:spPr>
      </p:pic>
      <p:grpSp>
        <p:nvGrpSpPr>
          <p:cNvPr id="9" name="Grupo 8">
            <a:extLst>
              <a:ext uri="{FF2B5EF4-FFF2-40B4-BE49-F238E27FC236}">
                <a16:creationId xmlns:a16="http://schemas.microsoft.com/office/drawing/2014/main" id="{55794C0E-1487-984A-B488-A9D3F46756E0}"/>
              </a:ext>
            </a:extLst>
          </p:cNvPr>
          <p:cNvGrpSpPr/>
          <p:nvPr/>
        </p:nvGrpSpPr>
        <p:grpSpPr>
          <a:xfrm>
            <a:off x="0" y="-62794"/>
            <a:ext cx="3586480" cy="509713"/>
            <a:chOff x="0" y="-62794"/>
            <a:chExt cx="3586480" cy="509713"/>
          </a:xfrm>
        </p:grpSpPr>
        <p:sp>
          <p:nvSpPr>
            <p:cNvPr id="32" name="Rectángulo 31">
              <a:extLst>
                <a:ext uri="{FF2B5EF4-FFF2-40B4-BE49-F238E27FC236}">
                  <a16:creationId xmlns:a16="http://schemas.microsoft.com/office/drawing/2014/main" id="{9A1FF0B9-AD32-6A46-A9F4-F738BCA21F92}"/>
                </a:ext>
              </a:extLst>
            </p:cNvPr>
            <p:cNvSpPr/>
            <p:nvPr/>
          </p:nvSpPr>
          <p:spPr>
            <a:xfrm>
              <a:off x="0" y="-62794"/>
              <a:ext cx="3586480" cy="5097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8" name="Imagen 7">
              <a:extLst>
                <a:ext uri="{FF2B5EF4-FFF2-40B4-BE49-F238E27FC236}">
                  <a16:creationId xmlns:a16="http://schemas.microsoft.com/office/drawing/2014/main" id="{6539D3C6-2D6E-7B42-86C9-EBD94F375C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863" y="107420"/>
              <a:ext cx="3136900" cy="177800"/>
            </a:xfrm>
            <a:prstGeom prst="rect">
              <a:avLst/>
            </a:prstGeom>
          </p:spPr>
        </p:pic>
      </p:grpSp>
      <p:pic>
        <p:nvPicPr>
          <p:cNvPr id="41" name="Imagen 40">
            <a:hlinkClick r:id="rId4" action="ppaction://hlinksldjump"/>
            <a:extLst>
              <a:ext uri="{FF2B5EF4-FFF2-40B4-BE49-F238E27FC236}">
                <a16:creationId xmlns:a16="http://schemas.microsoft.com/office/drawing/2014/main" id="{01001BE3-719B-1948-9C57-A5BC46C9C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8793" y="3124405"/>
            <a:ext cx="3105912" cy="683042"/>
          </a:xfrm>
          <a:prstGeom prst="rect">
            <a:avLst/>
          </a:prstGeom>
        </p:spPr>
      </p:pic>
      <p:sp>
        <p:nvSpPr>
          <p:cNvPr id="25" name="Rectángulo 24">
            <a:extLst>
              <a:ext uri="{FF2B5EF4-FFF2-40B4-BE49-F238E27FC236}">
                <a16:creationId xmlns:a16="http://schemas.microsoft.com/office/drawing/2014/main" id="{78331DD4-0907-084E-864A-866F743BDBB3}"/>
              </a:ext>
            </a:extLst>
          </p:cNvPr>
          <p:cNvSpPr/>
          <p:nvPr/>
        </p:nvSpPr>
        <p:spPr>
          <a:xfrm>
            <a:off x="0" y="3895344"/>
            <a:ext cx="9144000" cy="2947997"/>
          </a:xfrm>
          <a:prstGeom prst="rect">
            <a:avLst/>
          </a:prstGeom>
          <a:solidFill>
            <a:srgbClr val="B73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6" name="Imagen 25">
            <a:extLst>
              <a:ext uri="{FF2B5EF4-FFF2-40B4-BE49-F238E27FC236}">
                <a16:creationId xmlns:a16="http://schemas.microsoft.com/office/drawing/2014/main" id="{004C5D80-856B-8F49-AF07-E2907FF4D60B}"/>
              </a:ext>
            </a:extLst>
          </p:cNvPr>
          <p:cNvPicPr>
            <a:picLocks noChangeAspect="1"/>
          </p:cNvPicPr>
          <p:nvPr/>
        </p:nvPicPr>
        <p:blipFill>
          <a:blip r:embed="rId6">
            <a:alphaModFix amt="42000"/>
          </a:blip>
          <a:stretch>
            <a:fillRect/>
          </a:stretch>
        </p:blipFill>
        <p:spPr>
          <a:xfrm>
            <a:off x="3981450" y="4269845"/>
            <a:ext cx="1213364" cy="1969054"/>
          </a:xfrm>
          <a:prstGeom prst="rect">
            <a:avLst/>
          </a:prstGeom>
          <a:effectLst/>
        </p:spPr>
      </p:pic>
      <p:pic>
        <p:nvPicPr>
          <p:cNvPr id="29" name="Imagen 28">
            <a:hlinkClick r:id="rId7" action="ppaction://hlinksldjump"/>
            <a:extLst>
              <a:ext uri="{FF2B5EF4-FFF2-40B4-BE49-F238E27FC236}">
                <a16:creationId xmlns:a16="http://schemas.microsoft.com/office/drawing/2014/main" id="{178EFB71-6493-A444-9294-9E2F05E846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4925" y="6025574"/>
            <a:ext cx="3105907" cy="683042"/>
          </a:xfrm>
          <a:prstGeom prst="rect">
            <a:avLst/>
          </a:prstGeom>
        </p:spPr>
      </p:pic>
      <p:pic>
        <p:nvPicPr>
          <p:cNvPr id="3" name="Imagen 2">
            <a:extLst>
              <a:ext uri="{FF2B5EF4-FFF2-40B4-BE49-F238E27FC236}">
                <a16:creationId xmlns:a16="http://schemas.microsoft.com/office/drawing/2014/main" id="{DC37FF93-392F-7442-A1F9-353A2A5937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8932" y="1186497"/>
            <a:ext cx="4826000" cy="1778000"/>
          </a:xfrm>
          <a:prstGeom prst="rect">
            <a:avLst/>
          </a:prstGeom>
        </p:spPr>
      </p:pic>
      <p:pic>
        <p:nvPicPr>
          <p:cNvPr id="6" name="Imagen 5">
            <a:extLst>
              <a:ext uri="{FF2B5EF4-FFF2-40B4-BE49-F238E27FC236}">
                <a16:creationId xmlns:a16="http://schemas.microsoft.com/office/drawing/2014/main" id="{560AA288-95B6-6E4D-B274-BE5928F63A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5130" y="4665769"/>
            <a:ext cx="3784600" cy="939800"/>
          </a:xfrm>
          <a:prstGeom prst="rect">
            <a:avLst/>
          </a:prstGeom>
        </p:spPr>
      </p:pic>
    </p:spTree>
    <p:extLst>
      <p:ext uri="{BB962C8B-B14F-4D97-AF65-F5344CB8AC3E}">
        <p14:creationId xmlns:p14="http://schemas.microsoft.com/office/powerpoint/2010/main" val="54600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2" presetClass="entr" presetSubtype="2"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1000"/>
                                        <p:tgtEl>
                                          <p:spTgt spid="41"/>
                                        </p:tgtEl>
                                        <p:attrNameLst>
                                          <p:attrName>ppt_x</p:attrName>
                                        </p:attrNameLst>
                                      </p:cBhvr>
                                      <p:tavLst>
                                        <p:tav tm="0">
                                          <p:val>
                                            <p:strVal val="#ppt_x+#ppt_w*1.125000"/>
                                          </p:val>
                                        </p:tav>
                                        <p:tav tm="100000">
                                          <p:val>
                                            <p:strVal val="#ppt_x"/>
                                          </p:val>
                                        </p:tav>
                                      </p:tavLst>
                                    </p:anim>
                                    <p:animEffect transition="in" filter="wipe(left)">
                                      <p:cBhvr>
                                        <p:cTn id="13" dur="1000"/>
                                        <p:tgtEl>
                                          <p:spTgt spid="41"/>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2" presetClass="entr" presetSubtype="2"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1000"/>
                                        <p:tgtEl>
                                          <p:spTgt spid="29"/>
                                        </p:tgtEl>
                                        <p:attrNameLst>
                                          <p:attrName>ppt_x</p:attrName>
                                        </p:attrNameLst>
                                      </p:cBhvr>
                                      <p:tavLst>
                                        <p:tav tm="0">
                                          <p:val>
                                            <p:strVal val="#ppt_x+#ppt_w*1.125000"/>
                                          </p:val>
                                        </p:tav>
                                        <p:tav tm="100000">
                                          <p:val>
                                            <p:strVal val="#ppt_x"/>
                                          </p:val>
                                        </p:tav>
                                      </p:tavLst>
                                    </p:anim>
                                    <p:animEffect transition="in" filter="wipe(left)">
                                      <p:cBhvr>
                                        <p:cTn id="2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cb9c24cae51f33df26f22cd63d96c0e54dbb77"/>
</p:tagLst>
</file>

<file path=ppt/theme/theme1.xml><?xml version="1.0" encoding="utf-8"?>
<a:theme xmlns:a="http://schemas.openxmlformats.org/drawingml/2006/main" name="pruebas">
  <a:themeElements>
    <a:clrScheme name="Prodigioso_Volcan 1">
      <a:dk1>
        <a:srgbClr val="000000"/>
      </a:dk1>
      <a:lt1>
        <a:sysClr val="window" lastClr="FFFFFF"/>
      </a:lt1>
      <a:dk2>
        <a:srgbClr val="DF441A"/>
      </a:dk2>
      <a:lt2>
        <a:srgbClr val="EEECEB"/>
      </a:lt2>
      <a:accent1>
        <a:srgbClr val="DF441A"/>
      </a:accent1>
      <a:accent2>
        <a:srgbClr val="555350"/>
      </a:accent2>
      <a:accent3>
        <a:srgbClr val="9BBB59"/>
      </a:accent3>
      <a:accent4>
        <a:srgbClr val="8064A2"/>
      </a:accent4>
      <a:accent5>
        <a:srgbClr val="4BACC6"/>
      </a:accent5>
      <a:accent6>
        <a:srgbClr val="F79646"/>
      </a:accent6>
      <a:hlink>
        <a:srgbClr val="DF441A"/>
      </a:hlink>
      <a:folHlink>
        <a:srgbClr val="8B2A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nSpc>
            <a:spcPct val="85000"/>
          </a:lnSpc>
          <a:defRPr sz="3400" dirty="0" smtClean="0">
            <a:solidFill>
              <a:schemeClr val="accent4">
                <a:lumMod val="60000"/>
                <a:lumOff val="40000"/>
              </a:schemeClr>
            </a:solidFill>
            <a:latin typeface="Raleway ExtraBold"/>
            <a:cs typeface="Raleway ExtraBold"/>
          </a:defRPr>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pruebas.potx</Template>
  <TotalTime>8289</TotalTime>
  <Words>0</Words>
  <Application>Microsoft Macintosh PowerPoint</Application>
  <PresentationFormat>Personalizado</PresentationFormat>
  <Paragraphs>0</Paragraphs>
  <Slides>23</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Calibri</vt:lpstr>
      <vt:lpstr>HelveticaNeue Medium</vt:lpstr>
      <vt:lpstr>Arial</vt:lpstr>
      <vt:lpstr>Raleway ExtraBold</vt:lpstr>
      <vt:lpstr>Raleway</vt:lpstr>
      <vt:lpstr>pruebas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ccruz</dc:creator>
  <cp:lastModifiedBy>Martín Álvarez, Sergio</cp:lastModifiedBy>
  <cp:revision>509</cp:revision>
  <cp:lastPrinted>2015-02-12T17:29:32Z</cp:lastPrinted>
  <dcterms:created xsi:type="dcterms:W3CDTF">2015-02-12T11:11:47Z</dcterms:created>
  <dcterms:modified xsi:type="dcterms:W3CDTF">2021-07-02T15:39:12Z</dcterms:modified>
</cp:coreProperties>
</file>